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87" d="100"/>
          <a:sy n="87" d="100"/>
        </p:scale>
        <p:origin x="90" y="6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E02A3-F488-462B-8A05-617990D8118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BCB621F-159B-46CC-9AF0-14FA89FBF25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30CB5F8-31F0-4C35-B3EA-63BDF4FE76CD}"/>
              </a:ext>
            </a:extLst>
          </p:cNvPr>
          <p:cNvSpPr>
            <a:spLocks noGrp="1"/>
          </p:cNvSpPr>
          <p:nvPr>
            <p:ph type="dt" sz="half" idx="10"/>
          </p:nvPr>
        </p:nvSpPr>
        <p:spPr/>
        <p:txBody>
          <a:bodyPr/>
          <a:lstStyle/>
          <a:p>
            <a:fld id="{49F68B7C-2F97-45C0-AAB4-7DFFA9ABD4D0}" type="datetimeFigureOut">
              <a:rPr lang="en-US" smtClean="0"/>
              <a:t>4/7/2021</a:t>
            </a:fld>
            <a:endParaRPr lang="en-US"/>
          </a:p>
        </p:txBody>
      </p:sp>
      <p:sp>
        <p:nvSpPr>
          <p:cNvPr id="5" name="Footer Placeholder 4">
            <a:extLst>
              <a:ext uri="{FF2B5EF4-FFF2-40B4-BE49-F238E27FC236}">
                <a16:creationId xmlns:a16="http://schemas.microsoft.com/office/drawing/2014/main" id="{CE000836-5956-4419-B39B-9597F8E9FE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A5E164-6355-42AC-B517-738195560345}"/>
              </a:ext>
            </a:extLst>
          </p:cNvPr>
          <p:cNvSpPr>
            <a:spLocks noGrp="1"/>
          </p:cNvSpPr>
          <p:nvPr>
            <p:ph type="sldNum" sz="quarter" idx="12"/>
          </p:nvPr>
        </p:nvSpPr>
        <p:spPr/>
        <p:txBody>
          <a:bodyPr/>
          <a:lstStyle/>
          <a:p>
            <a:fld id="{2B043DA1-A0F0-45C8-8171-CD8BA0A679EB}" type="slidenum">
              <a:rPr lang="en-US" smtClean="0"/>
              <a:t>‹#›</a:t>
            </a:fld>
            <a:endParaRPr lang="en-US"/>
          </a:p>
        </p:txBody>
      </p:sp>
    </p:spTree>
    <p:extLst>
      <p:ext uri="{BB962C8B-B14F-4D97-AF65-F5344CB8AC3E}">
        <p14:creationId xmlns:p14="http://schemas.microsoft.com/office/powerpoint/2010/main" val="3680637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734E9-99AE-4A85-8E36-1C6C640E98B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0162E90-E0F9-4E39-BE96-5163B0C11DE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F4EAEF-B0A9-401A-921F-1651AE9965C4}"/>
              </a:ext>
            </a:extLst>
          </p:cNvPr>
          <p:cNvSpPr>
            <a:spLocks noGrp="1"/>
          </p:cNvSpPr>
          <p:nvPr>
            <p:ph type="dt" sz="half" idx="10"/>
          </p:nvPr>
        </p:nvSpPr>
        <p:spPr/>
        <p:txBody>
          <a:bodyPr/>
          <a:lstStyle/>
          <a:p>
            <a:fld id="{49F68B7C-2F97-45C0-AAB4-7DFFA9ABD4D0}" type="datetimeFigureOut">
              <a:rPr lang="en-US" smtClean="0"/>
              <a:t>4/7/2021</a:t>
            </a:fld>
            <a:endParaRPr lang="en-US"/>
          </a:p>
        </p:txBody>
      </p:sp>
      <p:sp>
        <p:nvSpPr>
          <p:cNvPr id="5" name="Footer Placeholder 4">
            <a:extLst>
              <a:ext uri="{FF2B5EF4-FFF2-40B4-BE49-F238E27FC236}">
                <a16:creationId xmlns:a16="http://schemas.microsoft.com/office/drawing/2014/main" id="{9CDA7302-0F65-4F08-B81F-795BF67302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1D4D7F-0891-43B4-A5F3-8B4B8DB9BB4D}"/>
              </a:ext>
            </a:extLst>
          </p:cNvPr>
          <p:cNvSpPr>
            <a:spLocks noGrp="1"/>
          </p:cNvSpPr>
          <p:nvPr>
            <p:ph type="sldNum" sz="quarter" idx="12"/>
          </p:nvPr>
        </p:nvSpPr>
        <p:spPr/>
        <p:txBody>
          <a:bodyPr/>
          <a:lstStyle/>
          <a:p>
            <a:fld id="{2B043DA1-A0F0-45C8-8171-CD8BA0A679EB}" type="slidenum">
              <a:rPr lang="en-US" smtClean="0"/>
              <a:t>‹#›</a:t>
            </a:fld>
            <a:endParaRPr lang="en-US"/>
          </a:p>
        </p:txBody>
      </p:sp>
    </p:spTree>
    <p:extLst>
      <p:ext uri="{BB962C8B-B14F-4D97-AF65-F5344CB8AC3E}">
        <p14:creationId xmlns:p14="http://schemas.microsoft.com/office/powerpoint/2010/main" val="3495204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D2AF242-ADBD-4963-874A-D3EF49B0D6E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234A337-A305-4A19-A81E-3D0393950B1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647F7F-D705-47B0-8FC7-BD8BD417125D}"/>
              </a:ext>
            </a:extLst>
          </p:cNvPr>
          <p:cNvSpPr>
            <a:spLocks noGrp="1"/>
          </p:cNvSpPr>
          <p:nvPr>
            <p:ph type="dt" sz="half" idx="10"/>
          </p:nvPr>
        </p:nvSpPr>
        <p:spPr/>
        <p:txBody>
          <a:bodyPr/>
          <a:lstStyle/>
          <a:p>
            <a:fld id="{49F68B7C-2F97-45C0-AAB4-7DFFA9ABD4D0}" type="datetimeFigureOut">
              <a:rPr lang="en-US" smtClean="0"/>
              <a:t>4/7/2021</a:t>
            </a:fld>
            <a:endParaRPr lang="en-US"/>
          </a:p>
        </p:txBody>
      </p:sp>
      <p:sp>
        <p:nvSpPr>
          <p:cNvPr id="5" name="Footer Placeholder 4">
            <a:extLst>
              <a:ext uri="{FF2B5EF4-FFF2-40B4-BE49-F238E27FC236}">
                <a16:creationId xmlns:a16="http://schemas.microsoft.com/office/drawing/2014/main" id="{32F9AF74-90B8-40B1-B0E7-3F4773E9FF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92755A-53DC-479B-BF86-2ECC5BC48B82}"/>
              </a:ext>
            </a:extLst>
          </p:cNvPr>
          <p:cNvSpPr>
            <a:spLocks noGrp="1"/>
          </p:cNvSpPr>
          <p:nvPr>
            <p:ph type="sldNum" sz="quarter" idx="12"/>
          </p:nvPr>
        </p:nvSpPr>
        <p:spPr/>
        <p:txBody>
          <a:bodyPr/>
          <a:lstStyle/>
          <a:p>
            <a:fld id="{2B043DA1-A0F0-45C8-8171-CD8BA0A679EB}" type="slidenum">
              <a:rPr lang="en-US" smtClean="0"/>
              <a:t>‹#›</a:t>
            </a:fld>
            <a:endParaRPr lang="en-US"/>
          </a:p>
        </p:txBody>
      </p:sp>
    </p:spTree>
    <p:extLst>
      <p:ext uri="{BB962C8B-B14F-4D97-AF65-F5344CB8AC3E}">
        <p14:creationId xmlns:p14="http://schemas.microsoft.com/office/powerpoint/2010/main" val="979979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7AFD7-B659-4570-844D-37CE58237F5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249C7AD-7631-4966-AE78-165A7EFF5EB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9155AA-5289-44A2-A041-76553E7C637A}"/>
              </a:ext>
            </a:extLst>
          </p:cNvPr>
          <p:cNvSpPr>
            <a:spLocks noGrp="1"/>
          </p:cNvSpPr>
          <p:nvPr>
            <p:ph type="dt" sz="half" idx="10"/>
          </p:nvPr>
        </p:nvSpPr>
        <p:spPr/>
        <p:txBody>
          <a:bodyPr/>
          <a:lstStyle/>
          <a:p>
            <a:fld id="{49F68B7C-2F97-45C0-AAB4-7DFFA9ABD4D0}" type="datetimeFigureOut">
              <a:rPr lang="en-US" smtClean="0"/>
              <a:t>4/7/2021</a:t>
            </a:fld>
            <a:endParaRPr lang="en-US"/>
          </a:p>
        </p:txBody>
      </p:sp>
      <p:sp>
        <p:nvSpPr>
          <p:cNvPr id="5" name="Footer Placeholder 4">
            <a:extLst>
              <a:ext uri="{FF2B5EF4-FFF2-40B4-BE49-F238E27FC236}">
                <a16:creationId xmlns:a16="http://schemas.microsoft.com/office/drawing/2014/main" id="{65C9C16A-4AE5-40A2-9DDD-8752857F37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01C845-399B-48B3-B6E0-EAB12893589A}"/>
              </a:ext>
            </a:extLst>
          </p:cNvPr>
          <p:cNvSpPr>
            <a:spLocks noGrp="1"/>
          </p:cNvSpPr>
          <p:nvPr>
            <p:ph type="sldNum" sz="quarter" idx="12"/>
          </p:nvPr>
        </p:nvSpPr>
        <p:spPr/>
        <p:txBody>
          <a:bodyPr/>
          <a:lstStyle/>
          <a:p>
            <a:fld id="{2B043DA1-A0F0-45C8-8171-CD8BA0A679EB}" type="slidenum">
              <a:rPr lang="en-US" smtClean="0"/>
              <a:t>‹#›</a:t>
            </a:fld>
            <a:endParaRPr lang="en-US"/>
          </a:p>
        </p:txBody>
      </p:sp>
    </p:spTree>
    <p:extLst>
      <p:ext uri="{BB962C8B-B14F-4D97-AF65-F5344CB8AC3E}">
        <p14:creationId xmlns:p14="http://schemas.microsoft.com/office/powerpoint/2010/main" val="352409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CD195-940E-411D-90BE-40C9FEBAF8A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16E3482-B804-4356-BA84-C36BADDF163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9A71B03-5A37-4763-9B2F-46843084C102}"/>
              </a:ext>
            </a:extLst>
          </p:cNvPr>
          <p:cNvSpPr>
            <a:spLocks noGrp="1"/>
          </p:cNvSpPr>
          <p:nvPr>
            <p:ph type="dt" sz="half" idx="10"/>
          </p:nvPr>
        </p:nvSpPr>
        <p:spPr/>
        <p:txBody>
          <a:bodyPr/>
          <a:lstStyle/>
          <a:p>
            <a:fld id="{49F68B7C-2F97-45C0-AAB4-7DFFA9ABD4D0}" type="datetimeFigureOut">
              <a:rPr lang="en-US" smtClean="0"/>
              <a:t>4/7/2021</a:t>
            </a:fld>
            <a:endParaRPr lang="en-US"/>
          </a:p>
        </p:txBody>
      </p:sp>
      <p:sp>
        <p:nvSpPr>
          <p:cNvPr id="5" name="Footer Placeholder 4">
            <a:extLst>
              <a:ext uri="{FF2B5EF4-FFF2-40B4-BE49-F238E27FC236}">
                <a16:creationId xmlns:a16="http://schemas.microsoft.com/office/drawing/2014/main" id="{02D34A0E-5F52-48EA-BB87-731786A084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D07E31-320A-4609-A15A-7204EFFE5EA6}"/>
              </a:ext>
            </a:extLst>
          </p:cNvPr>
          <p:cNvSpPr>
            <a:spLocks noGrp="1"/>
          </p:cNvSpPr>
          <p:nvPr>
            <p:ph type="sldNum" sz="quarter" idx="12"/>
          </p:nvPr>
        </p:nvSpPr>
        <p:spPr/>
        <p:txBody>
          <a:bodyPr/>
          <a:lstStyle/>
          <a:p>
            <a:fld id="{2B043DA1-A0F0-45C8-8171-CD8BA0A679EB}" type="slidenum">
              <a:rPr lang="en-US" smtClean="0"/>
              <a:t>‹#›</a:t>
            </a:fld>
            <a:endParaRPr lang="en-US"/>
          </a:p>
        </p:txBody>
      </p:sp>
    </p:spTree>
    <p:extLst>
      <p:ext uri="{BB962C8B-B14F-4D97-AF65-F5344CB8AC3E}">
        <p14:creationId xmlns:p14="http://schemas.microsoft.com/office/powerpoint/2010/main" val="1296958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F5CE9-7929-47CE-808C-E6124F6D905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33F594B-E52B-4B62-80F5-7501FA026C2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0204E01-D564-4C49-80D4-D72DA18FC4F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4A600B2-9B8E-4A42-B398-3C5F064FAC0A}"/>
              </a:ext>
            </a:extLst>
          </p:cNvPr>
          <p:cNvSpPr>
            <a:spLocks noGrp="1"/>
          </p:cNvSpPr>
          <p:nvPr>
            <p:ph type="dt" sz="half" idx="10"/>
          </p:nvPr>
        </p:nvSpPr>
        <p:spPr/>
        <p:txBody>
          <a:bodyPr/>
          <a:lstStyle/>
          <a:p>
            <a:fld id="{49F68B7C-2F97-45C0-AAB4-7DFFA9ABD4D0}" type="datetimeFigureOut">
              <a:rPr lang="en-US" smtClean="0"/>
              <a:t>4/7/2021</a:t>
            </a:fld>
            <a:endParaRPr lang="en-US"/>
          </a:p>
        </p:txBody>
      </p:sp>
      <p:sp>
        <p:nvSpPr>
          <p:cNvPr id="6" name="Footer Placeholder 5">
            <a:extLst>
              <a:ext uri="{FF2B5EF4-FFF2-40B4-BE49-F238E27FC236}">
                <a16:creationId xmlns:a16="http://schemas.microsoft.com/office/drawing/2014/main" id="{05D24652-B184-4B4A-B67B-9A97F7F460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AD1F603-4060-4A69-A18D-5B20161B0958}"/>
              </a:ext>
            </a:extLst>
          </p:cNvPr>
          <p:cNvSpPr>
            <a:spLocks noGrp="1"/>
          </p:cNvSpPr>
          <p:nvPr>
            <p:ph type="sldNum" sz="quarter" idx="12"/>
          </p:nvPr>
        </p:nvSpPr>
        <p:spPr/>
        <p:txBody>
          <a:bodyPr/>
          <a:lstStyle/>
          <a:p>
            <a:fld id="{2B043DA1-A0F0-45C8-8171-CD8BA0A679EB}" type="slidenum">
              <a:rPr lang="en-US" smtClean="0"/>
              <a:t>‹#›</a:t>
            </a:fld>
            <a:endParaRPr lang="en-US"/>
          </a:p>
        </p:txBody>
      </p:sp>
    </p:spTree>
    <p:extLst>
      <p:ext uri="{BB962C8B-B14F-4D97-AF65-F5344CB8AC3E}">
        <p14:creationId xmlns:p14="http://schemas.microsoft.com/office/powerpoint/2010/main" val="3258812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7FFC0-1EBA-4660-8E04-5C1256225B3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ED6D9C3-61CA-414E-922A-D1090F7546F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39658EA-BA31-48C8-84AF-3082CDA2411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A3488B9-D4CF-4730-A202-4CD77B0382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DDA11ED-76DE-4583-9346-E7DDA6720AE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D3A1181-3386-47C9-BD51-549C7FA6E2F5}"/>
              </a:ext>
            </a:extLst>
          </p:cNvPr>
          <p:cNvSpPr>
            <a:spLocks noGrp="1"/>
          </p:cNvSpPr>
          <p:nvPr>
            <p:ph type="dt" sz="half" idx="10"/>
          </p:nvPr>
        </p:nvSpPr>
        <p:spPr/>
        <p:txBody>
          <a:bodyPr/>
          <a:lstStyle/>
          <a:p>
            <a:fld id="{49F68B7C-2F97-45C0-AAB4-7DFFA9ABD4D0}" type="datetimeFigureOut">
              <a:rPr lang="en-US" smtClean="0"/>
              <a:t>4/7/2021</a:t>
            </a:fld>
            <a:endParaRPr lang="en-US"/>
          </a:p>
        </p:txBody>
      </p:sp>
      <p:sp>
        <p:nvSpPr>
          <p:cNvPr id="8" name="Footer Placeholder 7">
            <a:extLst>
              <a:ext uri="{FF2B5EF4-FFF2-40B4-BE49-F238E27FC236}">
                <a16:creationId xmlns:a16="http://schemas.microsoft.com/office/drawing/2014/main" id="{359CC558-715F-4C58-8150-21B94D00AE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414EBD0-2B02-45A1-AADA-2BDC9597F05C}"/>
              </a:ext>
            </a:extLst>
          </p:cNvPr>
          <p:cNvSpPr>
            <a:spLocks noGrp="1"/>
          </p:cNvSpPr>
          <p:nvPr>
            <p:ph type="sldNum" sz="quarter" idx="12"/>
          </p:nvPr>
        </p:nvSpPr>
        <p:spPr/>
        <p:txBody>
          <a:bodyPr/>
          <a:lstStyle/>
          <a:p>
            <a:fld id="{2B043DA1-A0F0-45C8-8171-CD8BA0A679EB}" type="slidenum">
              <a:rPr lang="en-US" smtClean="0"/>
              <a:t>‹#›</a:t>
            </a:fld>
            <a:endParaRPr lang="en-US"/>
          </a:p>
        </p:txBody>
      </p:sp>
    </p:spTree>
    <p:extLst>
      <p:ext uri="{BB962C8B-B14F-4D97-AF65-F5344CB8AC3E}">
        <p14:creationId xmlns:p14="http://schemas.microsoft.com/office/powerpoint/2010/main" val="1842053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0F4859-689E-4264-B2A3-174EFF1C4C3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E5CFF01-E2E1-4A98-BD1A-E727A3F70923}"/>
              </a:ext>
            </a:extLst>
          </p:cNvPr>
          <p:cNvSpPr>
            <a:spLocks noGrp="1"/>
          </p:cNvSpPr>
          <p:nvPr>
            <p:ph type="dt" sz="half" idx="10"/>
          </p:nvPr>
        </p:nvSpPr>
        <p:spPr/>
        <p:txBody>
          <a:bodyPr/>
          <a:lstStyle/>
          <a:p>
            <a:fld id="{49F68B7C-2F97-45C0-AAB4-7DFFA9ABD4D0}" type="datetimeFigureOut">
              <a:rPr lang="en-US" smtClean="0"/>
              <a:t>4/7/2021</a:t>
            </a:fld>
            <a:endParaRPr lang="en-US"/>
          </a:p>
        </p:txBody>
      </p:sp>
      <p:sp>
        <p:nvSpPr>
          <p:cNvPr id="4" name="Footer Placeholder 3">
            <a:extLst>
              <a:ext uri="{FF2B5EF4-FFF2-40B4-BE49-F238E27FC236}">
                <a16:creationId xmlns:a16="http://schemas.microsoft.com/office/drawing/2014/main" id="{5D9532BE-79A1-48E5-8EFF-E193458E04A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322AF91-1106-475E-AE33-C53A4B90FDD0}"/>
              </a:ext>
            </a:extLst>
          </p:cNvPr>
          <p:cNvSpPr>
            <a:spLocks noGrp="1"/>
          </p:cNvSpPr>
          <p:nvPr>
            <p:ph type="sldNum" sz="quarter" idx="12"/>
          </p:nvPr>
        </p:nvSpPr>
        <p:spPr/>
        <p:txBody>
          <a:bodyPr/>
          <a:lstStyle/>
          <a:p>
            <a:fld id="{2B043DA1-A0F0-45C8-8171-CD8BA0A679EB}" type="slidenum">
              <a:rPr lang="en-US" smtClean="0"/>
              <a:t>‹#›</a:t>
            </a:fld>
            <a:endParaRPr lang="en-US"/>
          </a:p>
        </p:txBody>
      </p:sp>
    </p:spTree>
    <p:extLst>
      <p:ext uri="{BB962C8B-B14F-4D97-AF65-F5344CB8AC3E}">
        <p14:creationId xmlns:p14="http://schemas.microsoft.com/office/powerpoint/2010/main" val="887965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EA89519-7CA6-46FB-AFF2-CF5C82BEDD5C}"/>
              </a:ext>
            </a:extLst>
          </p:cNvPr>
          <p:cNvSpPr>
            <a:spLocks noGrp="1"/>
          </p:cNvSpPr>
          <p:nvPr>
            <p:ph type="dt" sz="half" idx="10"/>
          </p:nvPr>
        </p:nvSpPr>
        <p:spPr/>
        <p:txBody>
          <a:bodyPr/>
          <a:lstStyle/>
          <a:p>
            <a:fld id="{49F68B7C-2F97-45C0-AAB4-7DFFA9ABD4D0}" type="datetimeFigureOut">
              <a:rPr lang="en-US" smtClean="0"/>
              <a:t>4/7/2021</a:t>
            </a:fld>
            <a:endParaRPr lang="en-US"/>
          </a:p>
        </p:txBody>
      </p:sp>
      <p:sp>
        <p:nvSpPr>
          <p:cNvPr id="3" name="Footer Placeholder 2">
            <a:extLst>
              <a:ext uri="{FF2B5EF4-FFF2-40B4-BE49-F238E27FC236}">
                <a16:creationId xmlns:a16="http://schemas.microsoft.com/office/drawing/2014/main" id="{A82219F4-6053-491A-BF74-F5AA791BA38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5EDDBF2-6142-4C49-B8DC-EEACD0C5CF05}"/>
              </a:ext>
            </a:extLst>
          </p:cNvPr>
          <p:cNvSpPr>
            <a:spLocks noGrp="1"/>
          </p:cNvSpPr>
          <p:nvPr>
            <p:ph type="sldNum" sz="quarter" idx="12"/>
          </p:nvPr>
        </p:nvSpPr>
        <p:spPr/>
        <p:txBody>
          <a:bodyPr/>
          <a:lstStyle/>
          <a:p>
            <a:fld id="{2B043DA1-A0F0-45C8-8171-CD8BA0A679EB}" type="slidenum">
              <a:rPr lang="en-US" smtClean="0"/>
              <a:t>‹#›</a:t>
            </a:fld>
            <a:endParaRPr lang="en-US"/>
          </a:p>
        </p:txBody>
      </p:sp>
    </p:spTree>
    <p:extLst>
      <p:ext uri="{BB962C8B-B14F-4D97-AF65-F5344CB8AC3E}">
        <p14:creationId xmlns:p14="http://schemas.microsoft.com/office/powerpoint/2010/main" val="38588583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D66A4-FB4D-4D3D-A44E-1E53B2F585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40C8537-AE80-40BD-A2FF-DDB7E95AEB5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B386B4F-FEDF-469A-B814-6EC2A2A3DA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B293756-134E-4D6F-8F0A-02D5484C6B30}"/>
              </a:ext>
            </a:extLst>
          </p:cNvPr>
          <p:cNvSpPr>
            <a:spLocks noGrp="1"/>
          </p:cNvSpPr>
          <p:nvPr>
            <p:ph type="dt" sz="half" idx="10"/>
          </p:nvPr>
        </p:nvSpPr>
        <p:spPr/>
        <p:txBody>
          <a:bodyPr/>
          <a:lstStyle/>
          <a:p>
            <a:fld id="{49F68B7C-2F97-45C0-AAB4-7DFFA9ABD4D0}" type="datetimeFigureOut">
              <a:rPr lang="en-US" smtClean="0"/>
              <a:t>4/7/2021</a:t>
            </a:fld>
            <a:endParaRPr lang="en-US"/>
          </a:p>
        </p:txBody>
      </p:sp>
      <p:sp>
        <p:nvSpPr>
          <p:cNvPr id="6" name="Footer Placeholder 5">
            <a:extLst>
              <a:ext uri="{FF2B5EF4-FFF2-40B4-BE49-F238E27FC236}">
                <a16:creationId xmlns:a16="http://schemas.microsoft.com/office/drawing/2014/main" id="{F053C9CD-8F54-4F02-AF3D-66856A0767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8A0DC46-F3E1-476F-B7EA-4056BC5B3FA5}"/>
              </a:ext>
            </a:extLst>
          </p:cNvPr>
          <p:cNvSpPr>
            <a:spLocks noGrp="1"/>
          </p:cNvSpPr>
          <p:nvPr>
            <p:ph type="sldNum" sz="quarter" idx="12"/>
          </p:nvPr>
        </p:nvSpPr>
        <p:spPr/>
        <p:txBody>
          <a:bodyPr/>
          <a:lstStyle/>
          <a:p>
            <a:fld id="{2B043DA1-A0F0-45C8-8171-CD8BA0A679EB}" type="slidenum">
              <a:rPr lang="en-US" smtClean="0"/>
              <a:t>‹#›</a:t>
            </a:fld>
            <a:endParaRPr lang="en-US"/>
          </a:p>
        </p:txBody>
      </p:sp>
    </p:spTree>
    <p:extLst>
      <p:ext uri="{BB962C8B-B14F-4D97-AF65-F5344CB8AC3E}">
        <p14:creationId xmlns:p14="http://schemas.microsoft.com/office/powerpoint/2010/main" val="3784595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279EF-A426-40AE-A0FE-D2103F6E26F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56488B5-2F11-4F41-B4CA-5A69EFA3985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4FF7E47-F56C-4F13-8585-FC9C9D25A7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CECE335-CC9B-43F7-AA56-4899564DEE75}"/>
              </a:ext>
            </a:extLst>
          </p:cNvPr>
          <p:cNvSpPr>
            <a:spLocks noGrp="1"/>
          </p:cNvSpPr>
          <p:nvPr>
            <p:ph type="dt" sz="half" idx="10"/>
          </p:nvPr>
        </p:nvSpPr>
        <p:spPr/>
        <p:txBody>
          <a:bodyPr/>
          <a:lstStyle/>
          <a:p>
            <a:fld id="{49F68B7C-2F97-45C0-AAB4-7DFFA9ABD4D0}" type="datetimeFigureOut">
              <a:rPr lang="en-US" smtClean="0"/>
              <a:t>4/7/2021</a:t>
            </a:fld>
            <a:endParaRPr lang="en-US"/>
          </a:p>
        </p:txBody>
      </p:sp>
      <p:sp>
        <p:nvSpPr>
          <p:cNvPr id="6" name="Footer Placeholder 5">
            <a:extLst>
              <a:ext uri="{FF2B5EF4-FFF2-40B4-BE49-F238E27FC236}">
                <a16:creationId xmlns:a16="http://schemas.microsoft.com/office/drawing/2014/main" id="{806D6CD0-589B-4E5F-8FA9-E4DF974927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E03C8C3-0C43-4023-8F9F-72A35A58BA65}"/>
              </a:ext>
            </a:extLst>
          </p:cNvPr>
          <p:cNvSpPr>
            <a:spLocks noGrp="1"/>
          </p:cNvSpPr>
          <p:nvPr>
            <p:ph type="sldNum" sz="quarter" idx="12"/>
          </p:nvPr>
        </p:nvSpPr>
        <p:spPr/>
        <p:txBody>
          <a:bodyPr/>
          <a:lstStyle/>
          <a:p>
            <a:fld id="{2B043DA1-A0F0-45C8-8171-CD8BA0A679EB}" type="slidenum">
              <a:rPr lang="en-US" smtClean="0"/>
              <a:t>‹#›</a:t>
            </a:fld>
            <a:endParaRPr lang="en-US"/>
          </a:p>
        </p:txBody>
      </p:sp>
    </p:spTree>
    <p:extLst>
      <p:ext uri="{BB962C8B-B14F-4D97-AF65-F5344CB8AC3E}">
        <p14:creationId xmlns:p14="http://schemas.microsoft.com/office/powerpoint/2010/main" val="640242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AB1B156-3703-4BE1-A0F4-40D5EA0A6E4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3319719-E5C4-4C38-A8C9-19B483B710D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D043CA-1D6F-4A78-885E-FB0FB780CC3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F68B7C-2F97-45C0-AAB4-7DFFA9ABD4D0}" type="datetimeFigureOut">
              <a:rPr lang="en-US" smtClean="0"/>
              <a:t>4/7/2021</a:t>
            </a:fld>
            <a:endParaRPr lang="en-US"/>
          </a:p>
        </p:txBody>
      </p:sp>
      <p:sp>
        <p:nvSpPr>
          <p:cNvPr id="5" name="Footer Placeholder 4">
            <a:extLst>
              <a:ext uri="{FF2B5EF4-FFF2-40B4-BE49-F238E27FC236}">
                <a16:creationId xmlns:a16="http://schemas.microsoft.com/office/drawing/2014/main" id="{ACBE5E42-7AA1-49D5-AD99-B1DE5124774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049F957-A8F9-4427-9666-828ABA7FC53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043DA1-A0F0-45C8-8171-CD8BA0A679EB}" type="slidenum">
              <a:rPr lang="en-US" smtClean="0"/>
              <a:t>‹#›</a:t>
            </a:fld>
            <a:endParaRPr lang="en-US"/>
          </a:p>
        </p:txBody>
      </p:sp>
    </p:spTree>
    <p:extLst>
      <p:ext uri="{BB962C8B-B14F-4D97-AF65-F5344CB8AC3E}">
        <p14:creationId xmlns:p14="http://schemas.microsoft.com/office/powerpoint/2010/main" val="14098143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swimtopia.s3.amazonaws.com/2549/snippet_files/f11cc343a08d3db928fdaf4efce7bd1f971852a0/original/Volunteer_Position_Descriptions.pdf?AWSAccessKeyId=AKIAI2FHZS6UHHRIYX6Q&amp;Expires=1617564426&amp;Signature=vC6rH%2F4PbKRDUgJHVW%2FRLYG5niI%3D"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C8337E-586F-4772-8B7B-13C2920A127F}"/>
              </a:ext>
            </a:extLst>
          </p:cNvPr>
          <p:cNvSpPr>
            <a:spLocks noGrp="1"/>
          </p:cNvSpPr>
          <p:nvPr>
            <p:ph type="ctrTitle"/>
          </p:nvPr>
        </p:nvSpPr>
        <p:spPr/>
        <p:txBody>
          <a:bodyPr>
            <a:normAutofit/>
          </a:bodyPr>
          <a:lstStyle/>
          <a:p>
            <a:pPr marL="0" marR="0">
              <a:spcBef>
                <a:spcPts val="2160"/>
              </a:spcBef>
              <a:spcAft>
                <a:spcPts val="0"/>
              </a:spcAft>
              <a:tabLst>
                <a:tab pos="2743200" algn="ctr"/>
                <a:tab pos="5486400" algn="r"/>
              </a:tabLst>
            </a:pPr>
            <a:r>
              <a:rPr lang="en-US" sz="4000" b="1" i="1" dirty="0">
                <a:solidFill>
                  <a:srgbClr val="006600"/>
                </a:solidFill>
                <a:effectLst/>
                <a:latin typeface="Garamond" panose="02020404030301010803" pitchFamily="18" charset="0"/>
                <a:ea typeface="Garamond" panose="02020404030301010803" pitchFamily="18" charset="0"/>
                <a:cs typeface="Garamond" panose="02020404030301010803" pitchFamily="18" charset="0"/>
              </a:rPr>
              <a:t>THE WOODLANDS MARLINS</a:t>
            </a:r>
            <a:br>
              <a:rPr lang="en-US" sz="4000" dirty="0">
                <a:solidFill>
                  <a:srgbClr val="006600"/>
                </a:solidFill>
                <a:effectLst/>
                <a:latin typeface="Garamond" panose="02020404030301010803" pitchFamily="18" charset="0"/>
                <a:ea typeface="Garamond" panose="02020404030301010803" pitchFamily="18" charset="0"/>
                <a:cs typeface="Garamond" panose="02020404030301010803" pitchFamily="18" charset="0"/>
              </a:rPr>
            </a:br>
            <a:r>
              <a:rPr lang="en-US" sz="4000" b="1" i="1" dirty="0">
                <a:solidFill>
                  <a:srgbClr val="006600"/>
                </a:solidFill>
                <a:effectLst/>
                <a:latin typeface="Garamond" panose="02020404030301010803" pitchFamily="18" charset="0"/>
                <a:ea typeface="Garamond" panose="02020404030301010803" pitchFamily="18" charset="0"/>
                <a:cs typeface="Garamond" panose="02020404030301010803" pitchFamily="18" charset="0"/>
              </a:rPr>
              <a:t>2021 PARENT MEETING</a:t>
            </a:r>
            <a:br>
              <a:rPr lang="en-US" sz="4000" dirty="0">
                <a:solidFill>
                  <a:srgbClr val="006600"/>
                </a:solidFill>
                <a:effectLst/>
                <a:latin typeface="Garamond" panose="02020404030301010803" pitchFamily="18" charset="0"/>
                <a:ea typeface="Garamond" panose="02020404030301010803" pitchFamily="18" charset="0"/>
                <a:cs typeface="Garamond" panose="02020404030301010803" pitchFamily="18" charset="0"/>
              </a:rPr>
            </a:br>
            <a:endParaRPr lang="en-US" sz="4000" dirty="0">
              <a:solidFill>
                <a:srgbClr val="006600"/>
              </a:solidFill>
            </a:endParaRPr>
          </a:p>
        </p:txBody>
      </p:sp>
      <p:pic>
        <p:nvPicPr>
          <p:cNvPr id="4" name="Picture 3">
            <a:extLst>
              <a:ext uri="{FF2B5EF4-FFF2-40B4-BE49-F238E27FC236}">
                <a16:creationId xmlns:a16="http://schemas.microsoft.com/office/drawing/2014/main" id="{F38F0FFF-3C49-4DE8-B4AD-ABCA1E95E8A3}"/>
              </a:ext>
            </a:extLst>
          </p:cNvPr>
          <p:cNvPicPr/>
          <p:nvPr/>
        </p:nvPicPr>
        <p:blipFill rotWithShape="1">
          <a:blip r:embed="rId2" cstate="print">
            <a:extLst>
              <a:ext uri="{28A0092B-C50C-407E-A947-70E740481C1C}">
                <a14:useLocalDpi xmlns:a14="http://schemas.microsoft.com/office/drawing/2010/main" val="0"/>
              </a:ext>
            </a:extLst>
          </a:blip>
          <a:srcRect l="6275" t="526" b="1"/>
          <a:stretch/>
        </p:blipFill>
        <p:spPr bwMode="auto">
          <a:xfrm>
            <a:off x="4737253" y="3283026"/>
            <a:ext cx="2632810" cy="2084501"/>
          </a:xfrm>
          <a:prstGeom prst="rect">
            <a:avLst/>
          </a:prstGeom>
          <a:noFill/>
          <a:ln>
            <a:noFill/>
          </a:ln>
        </p:spPr>
      </p:pic>
    </p:spTree>
    <p:extLst>
      <p:ext uri="{BB962C8B-B14F-4D97-AF65-F5344CB8AC3E}">
        <p14:creationId xmlns:p14="http://schemas.microsoft.com/office/powerpoint/2010/main" val="8867875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23066E-3F12-4B1B-BFC5-817FD37B74DF}"/>
              </a:ext>
            </a:extLst>
          </p:cNvPr>
          <p:cNvSpPr>
            <a:spLocks noGrp="1"/>
          </p:cNvSpPr>
          <p:nvPr>
            <p:ph type="title"/>
          </p:nvPr>
        </p:nvSpPr>
        <p:spPr/>
        <p:txBody>
          <a:bodyPr/>
          <a:lstStyle/>
          <a:p>
            <a:pPr algn="ctr"/>
            <a:r>
              <a:rPr lang="en-US" sz="4400" b="1" u="sng" dirty="0">
                <a:solidFill>
                  <a:srgbClr val="4F6228"/>
                </a:solidFill>
                <a:effectLst/>
                <a:latin typeface="Cambria Math" panose="02040503050406030204" pitchFamily="18" charset="0"/>
                <a:ea typeface="Calibri" panose="020F0502020204030204" pitchFamily="34" charset="0"/>
                <a:cs typeface="Times New Roman" panose="02020603050405020304" pitchFamily="18" charset="0"/>
              </a:rPr>
              <a:t>Volunteer Program &amp; Coordinators</a:t>
            </a:r>
            <a:endParaRPr lang="en-US" dirty="0"/>
          </a:p>
        </p:txBody>
      </p:sp>
      <p:sp>
        <p:nvSpPr>
          <p:cNvPr id="3" name="Content Placeholder 2">
            <a:extLst>
              <a:ext uri="{FF2B5EF4-FFF2-40B4-BE49-F238E27FC236}">
                <a16:creationId xmlns:a16="http://schemas.microsoft.com/office/drawing/2014/main" id="{A4E89478-9143-47A3-8B8D-32B23FD1D6BE}"/>
              </a:ext>
            </a:extLst>
          </p:cNvPr>
          <p:cNvSpPr>
            <a:spLocks noGrp="1"/>
          </p:cNvSpPr>
          <p:nvPr>
            <p:ph idx="1"/>
          </p:nvPr>
        </p:nvSpPr>
        <p:spPr/>
        <p:txBody>
          <a:bodyPr/>
          <a:lstStyle/>
          <a:p>
            <a:pPr marL="342900" marR="0" lvl="0" indent="-342900">
              <a:lnSpc>
                <a:spcPct val="115000"/>
              </a:lnSpc>
              <a:spcBef>
                <a:spcPts val="0"/>
              </a:spcBef>
              <a:spcAft>
                <a:spcPts val="0"/>
              </a:spcAft>
              <a:buFont typeface="+mj-lt"/>
              <a:buAutoNum type="arabicParenR"/>
            </a:pPr>
            <a:r>
              <a:rPr lang="en-US" sz="1800" b="1" dirty="0">
                <a:solidFill>
                  <a:srgbClr val="0D0D0D"/>
                </a:solidFill>
                <a:effectLst/>
                <a:latin typeface="Cambria Math" panose="02040503050406030204" pitchFamily="18" charset="0"/>
                <a:ea typeface="Calibri" panose="020F0502020204030204" pitchFamily="34" charset="0"/>
                <a:cs typeface="Times New Roman" panose="02020603050405020304" pitchFamily="18" charset="0"/>
              </a:rPr>
              <a:t>Officials</a:t>
            </a:r>
            <a:r>
              <a:rPr lang="en-US" sz="1800" dirty="0">
                <a:solidFill>
                  <a:srgbClr val="0D0D0D"/>
                </a:solidFill>
                <a:effectLst/>
                <a:latin typeface="Cambria Math" panose="02040503050406030204" pitchFamily="18" charset="0"/>
                <a:ea typeface="Calibri" panose="020F0502020204030204" pitchFamily="34" charset="0"/>
                <a:cs typeface="Times New Roman" panose="02020603050405020304" pitchFamily="18" charset="0"/>
              </a:rPr>
              <a:t>: We need officials to run the meet. </a:t>
            </a:r>
            <a:r>
              <a:rPr lang="en-US" sz="1800" dirty="0" err="1">
                <a:solidFill>
                  <a:srgbClr val="0D0D0D"/>
                </a:solidFill>
                <a:effectLst/>
                <a:latin typeface="Cambria Math" panose="02040503050406030204" pitchFamily="18" charset="0"/>
                <a:ea typeface="Calibri" panose="020F0502020204030204" pitchFamily="34" charset="0"/>
                <a:cs typeface="Times New Roman" panose="02020603050405020304" pitchFamily="18" charset="0"/>
              </a:rPr>
              <a:t>Officals</a:t>
            </a:r>
            <a:r>
              <a:rPr lang="en-US" sz="1800" dirty="0">
                <a:solidFill>
                  <a:srgbClr val="0D0D0D"/>
                </a:solidFill>
                <a:effectLst/>
                <a:latin typeface="Cambria Math" panose="02040503050406030204" pitchFamily="18" charset="0"/>
                <a:ea typeface="Calibri" panose="020F0502020204030204" pitchFamily="34" charset="0"/>
                <a:cs typeface="Times New Roman" panose="02020603050405020304" pitchFamily="18" charset="0"/>
              </a:rPr>
              <a:t> who officiate at four of the meets will qualify for one free swimmer.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R="0" indent="0">
              <a:lnSpc>
                <a:spcPct val="115000"/>
              </a:lnSpc>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15000"/>
              </a:lnSpc>
              <a:spcBef>
                <a:spcPts val="0"/>
              </a:spcBef>
              <a:spcAft>
                <a:spcPts val="0"/>
              </a:spcAft>
              <a:buNone/>
            </a:pPr>
            <a:r>
              <a:rPr lang="en-US" sz="1800" b="1" dirty="0">
                <a:solidFill>
                  <a:srgbClr val="0D0D0D"/>
                </a:solidFill>
                <a:effectLst/>
                <a:latin typeface="Cambria Math" panose="02040503050406030204" pitchFamily="18" charset="0"/>
                <a:ea typeface="Calibri" panose="020F0502020204030204" pitchFamily="34" charset="0"/>
                <a:cs typeface="Times New Roman" panose="02020603050405020304" pitchFamily="18" charset="0"/>
              </a:rPr>
              <a:t>2) Coordinator positions available</a:t>
            </a:r>
            <a:r>
              <a:rPr lang="en-US" sz="1800" dirty="0">
                <a:solidFill>
                  <a:srgbClr val="0D0D0D"/>
                </a:solidFill>
                <a:effectLst/>
                <a:latin typeface="Cambria Math" panose="02040503050406030204" pitchFamily="18" charset="0"/>
                <a:ea typeface="Calibri" panose="020F0502020204030204" pitchFamily="34" charset="0"/>
                <a:cs typeface="Times New Roman" panose="02020603050405020304" pitchFamily="18" charset="0"/>
              </a:rPr>
              <a:t>: </a:t>
            </a:r>
            <a:r>
              <a:rPr lang="en-US" sz="1800" dirty="0" err="1">
                <a:solidFill>
                  <a:srgbClr val="0D0D0D"/>
                </a:solidFill>
                <a:effectLst/>
                <a:latin typeface="Cambria Math" panose="02040503050406030204" pitchFamily="18" charset="0"/>
                <a:ea typeface="Calibri" panose="020F0502020204030204" pitchFamily="34" charset="0"/>
                <a:cs typeface="Times New Roman" panose="02020603050405020304" pitchFamily="18" charset="0"/>
              </a:rPr>
              <a:t>Wetshop</a:t>
            </a:r>
            <a:r>
              <a:rPr lang="en-US" sz="1800" dirty="0">
                <a:solidFill>
                  <a:srgbClr val="0D0D0D"/>
                </a:solidFill>
                <a:effectLst/>
                <a:latin typeface="Cambria Math" panose="02040503050406030204" pitchFamily="18" charset="0"/>
                <a:ea typeface="Calibri" panose="020F0502020204030204" pitchFamily="34" charset="0"/>
                <a:cs typeface="Times New Roman" panose="02020603050405020304" pitchFamily="18" charset="0"/>
              </a:rPr>
              <a:t> Coordinator; Volunteer Coordinator; Set-up Coordinator; awards and ribbons coordinator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R="0" indent="0">
              <a:lnSpc>
                <a:spcPct val="115000"/>
              </a:lnSpc>
              <a:spcBef>
                <a:spcPts val="0"/>
              </a:spcBef>
              <a:spcAft>
                <a:spcPts val="0"/>
              </a:spcAft>
              <a:buNone/>
            </a:pPr>
            <a:r>
              <a:rPr lang="en-US" sz="1800" dirty="0">
                <a:solidFill>
                  <a:srgbClr val="0D0D0D"/>
                </a:solidFill>
                <a:effectLst/>
                <a:latin typeface="Cambria Math" panose="020405030504060302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15000"/>
              </a:lnSpc>
              <a:spcBef>
                <a:spcPts val="0"/>
              </a:spcBef>
              <a:spcAft>
                <a:spcPts val="1000"/>
              </a:spcAft>
              <a:buNone/>
            </a:pPr>
            <a:r>
              <a:rPr lang="en-US" sz="1800" dirty="0">
                <a:solidFill>
                  <a:srgbClr val="0D0D0D"/>
                </a:solidFill>
                <a:effectLst/>
                <a:latin typeface="Cambria Math" panose="02040503050406030204" pitchFamily="18" charset="0"/>
                <a:ea typeface="Calibri" panose="020F0502020204030204" pitchFamily="34" charset="0"/>
                <a:cs typeface="Times New Roman" panose="02020603050405020304" pitchFamily="18" charset="0"/>
              </a:rPr>
              <a:t>3) </a:t>
            </a:r>
            <a:r>
              <a:rPr lang="en-US" sz="1800" b="1" dirty="0">
                <a:solidFill>
                  <a:srgbClr val="0D0D0D"/>
                </a:solidFill>
                <a:effectLst/>
                <a:latin typeface="Cambria Math" panose="02040503050406030204" pitchFamily="18" charset="0"/>
                <a:ea typeface="Calibri" panose="020F0502020204030204" pitchFamily="34" charset="0"/>
                <a:cs typeface="Times New Roman" panose="02020603050405020304" pitchFamily="18" charset="0"/>
              </a:rPr>
              <a:t>Additional Info</a:t>
            </a:r>
            <a:r>
              <a:rPr lang="en-US" sz="1800" dirty="0">
                <a:solidFill>
                  <a:srgbClr val="0D0D0D"/>
                </a:solidFill>
                <a:effectLst/>
                <a:latin typeface="Cambria Math" panose="02040503050406030204" pitchFamily="18" charset="0"/>
                <a:ea typeface="Calibri" panose="020F0502020204030204" pitchFamily="34" charset="0"/>
                <a:cs typeface="Times New Roman" panose="02020603050405020304" pitchFamily="18" charset="0"/>
              </a:rPr>
              <a:t>:  For detailed information about volunteer positions see </a:t>
            </a:r>
            <a:r>
              <a:rPr lang="en-US" sz="1800" u="sng" dirty="0">
                <a:solidFill>
                  <a:srgbClr val="0000FF"/>
                </a:solidFill>
                <a:effectLst/>
                <a:latin typeface="Cambria Math" panose="02040503050406030204" pitchFamily="18" charset="0"/>
                <a:ea typeface="Calibri" panose="020F0502020204030204" pitchFamily="34" charset="0"/>
                <a:cs typeface="Times New Roman" panose="02020603050405020304" pitchFamily="18" charset="0"/>
                <a:hlinkClick r:id="rId2"/>
              </a:rPr>
              <a:t>https://swimtopia.s3.amazonaws.com/2549/snippet_files/f11cc343a08d3db928fdaf4efce7bd1f971852a0/original/Volunteer_Position_Descriptions.pdf?AWSAccessKeyId=AKIAI2FHZS6UHHRIYX6Q&amp;Expires=1617564426&amp;Signature=vC6rH%2F4PbKRDUgJHVW%2FRLYG5niI%3D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957427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AAB6E2-7BCC-4627-AF9B-5E30B2814B63}"/>
              </a:ext>
            </a:extLst>
          </p:cNvPr>
          <p:cNvSpPr>
            <a:spLocks noGrp="1"/>
          </p:cNvSpPr>
          <p:nvPr>
            <p:ph type="title"/>
          </p:nvPr>
        </p:nvSpPr>
        <p:spPr/>
        <p:txBody>
          <a:bodyPr/>
          <a:lstStyle/>
          <a:p>
            <a:pPr algn="ctr"/>
            <a:r>
              <a:rPr lang="en-US" sz="4400" b="1" u="sng" dirty="0">
                <a:solidFill>
                  <a:srgbClr val="4F6228"/>
                </a:solidFill>
                <a:effectLst/>
                <a:latin typeface="Cambria Math" panose="02040503050406030204" pitchFamily="18" charset="0"/>
                <a:ea typeface="Times New Roman" panose="02020603050405020304" pitchFamily="18" charset="0"/>
                <a:cs typeface="Times New Roman" panose="02020603050405020304" pitchFamily="18" charset="0"/>
              </a:rPr>
              <a:t>Introductions</a:t>
            </a:r>
            <a:endParaRPr lang="en-US" dirty="0"/>
          </a:p>
        </p:txBody>
      </p:sp>
      <p:sp>
        <p:nvSpPr>
          <p:cNvPr id="3" name="Content Placeholder 2">
            <a:extLst>
              <a:ext uri="{FF2B5EF4-FFF2-40B4-BE49-F238E27FC236}">
                <a16:creationId xmlns:a16="http://schemas.microsoft.com/office/drawing/2014/main" id="{590B356D-EE08-42A0-B5B8-8691C5E4EE7A}"/>
              </a:ext>
            </a:extLst>
          </p:cNvPr>
          <p:cNvSpPr>
            <a:spLocks noGrp="1"/>
          </p:cNvSpPr>
          <p:nvPr>
            <p:ph idx="1"/>
          </p:nvPr>
        </p:nvSpPr>
        <p:spPr/>
        <p:txBody>
          <a:bodyPr/>
          <a:lstStyle/>
          <a:p>
            <a:pPr marL="0" marR="91440" indent="0">
              <a:lnSpc>
                <a:spcPct val="115000"/>
              </a:lnSpc>
              <a:spcBef>
                <a:spcPts val="0"/>
              </a:spcBef>
              <a:spcAft>
                <a:spcPts val="0"/>
              </a:spcAft>
              <a:buNone/>
            </a:pPr>
            <a:r>
              <a:rPr lang="en-US" sz="36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The Marlins Board</a:t>
            </a:r>
            <a:r>
              <a:rPr lang="en-US" sz="36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marR="91440" indent="0">
              <a:lnSpc>
                <a:spcPct val="115000"/>
              </a:lnSpc>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91440" lvl="0" indent="-342900" fontAlgn="base">
              <a:lnSpc>
                <a:spcPct val="115000"/>
              </a:lnSpc>
              <a:spcBef>
                <a:spcPts val="0"/>
              </a:spcBef>
              <a:spcAft>
                <a:spcPts val="0"/>
              </a:spcAft>
              <a:buFont typeface="Arial" panose="020B0604020202020204" pitchFamily="34" charset="0"/>
              <a:buChar char="●"/>
            </a:pPr>
            <a:r>
              <a:rPr lang="en-US" sz="1800" dirty="0">
                <a:effectLst/>
                <a:latin typeface="Tahoma" panose="020B0604030504040204" pitchFamily="34" charset="0"/>
                <a:ea typeface="Tahoma" panose="020B0604030504040204" pitchFamily="34" charset="0"/>
                <a:cs typeface="Arial" panose="020B0604020202020204" pitchFamily="34" charset="0"/>
              </a:rPr>
              <a:t>President: Samantha Goss</a:t>
            </a:r>
            <a:endParaRPr lang="en-US" sz="1800" dirty="0">
              <a:effectLst/>
              <a:latin typeface="Arial" panose="020B0604020202020204" pitchFamily="34" charset="0"/>
              <a:ea typeface="Arial" panose="020B0604020202020204" pitchFamily="34" charset="0"/>
              <a:cs typeface="Arial" panose="020B0604020202020204" pitchFamily="34" charset="0"/>
            </a:endParaRPr>
          </a:p>
          <a:p>
            <a:pPr marL="342900" marR="91440" lvl="0" indent="-342900" fontAlgn="base">
              <a:lnSpc>
                <a:spcPct val="115000"/>
              </a:lnSpc>
              <a:spcBef>
                <a:spcPts val="0"/>
              </a:spcBef>
              <a:spcAft>
                <a:spcPts val="0"/>
              </a:spcAft>
              <a:buFont typeface="Arial" panose="020B0604020202020204" pitchFamily="34" charset="0"/>
              <a:buChar char="●"/>
            </a:pPr>
            <a:r>
              <a:rPr lang="en-US" sz="1800" dirty="0">
                <a:effectLst/>
                <a:latin typeface="Tahoma" panose="020B0604030504040204" pitchFamily="34" charset="0"/>
                <a:ea typeface="Tahoma" panose="020B0604030504040204" pitchFamily="34" charset="0"/>
                <a:cs typeface="Arial" panose="020B0604020202020204" pitchFamily="34" charset="0"/>
              </a:rPr>
              <a:t>Vice President: Donnie Graves</a:t>
            </a:r>
            <a:endParaRPr lang="en-US" sz="1800" dirty="0">
              <a:effectLst/>
              <a:latin typeface="Arial" panose="020B0604020202020204" pitchFamily="34" charset="0"/>
              <a:ea typeface="Arial" panose="020B0604020202020204" pitchFamily="34" charset="0"/>
              <a:cs typeface="Arial" panose="020B0604020202020204" pitchFamily="34" charset="0"/>
            </a:endParaRPr>
          </a:p>
          <a:p>
            <a:pPr marL="342900" marR="91440" lvl="0" indent="-342900" fontAlgn="base">
              <a:lnSpc>
                <a:spcPct val="115000"/>
              </a:lnSpc>
              <a:spcBef>
                <a:spcPts val="0"/>
              </a:spcBef>
              <a:spcAft>
                <a:spcPts val="0"/>
              </a:spcAft>
              <a:buFont typeface="Arial" panose="020B0604020202020204" pitchFamily="34" charset="0"/>
              <a:buChar char="●"/>
            </a:pPr>
            <a:r>
              <a:rPr lang="en-US" sz="1800" dirty="0">
                <a:effectLst/>
                <a:latin typeface="Tahoma" panose="020B0604030504040204" pitchFamily="34" charset="0"/>
                <a:ea typeface="Tahoma" panose="020B0604030504040204" pitchFamily="34" charset="0"/>
                <a:cs typeface="Arial" panose="020B0604020202020204" pitchFamily="34" charset="0"/>
              </a:rPr>
              <a:t>Registrar: Stefanie </a:t>
            </a:r>
            <a:r>
              <a:rPr lang="en-US" sz="1800" dirty="0">
                <a:effectLst/>
                <a:highlight>
                  <a:srgbClr val="FFFFFF"/>
                </a:highlight>
                <a:latin typeface="Tahoma" panose="020B0604030504040204" pitchFamily="34" charset="0"/>
                <a:ea typeface="Tahoma" panose="020B0604030504040204" pitchFamily="34" charset="0"/>
                <a:cs typeface="Arial" panose="020B0604020202020204" pitchFamily="34" charset="0"/>
              </a:rPr>
              <a:t>Ciabattari</a:t>
            </a:r>
            <a:endParaRPr lang="en-US" sz="1800" dirty="0">
              <a:effectLst/>
              <a:latin typeface="Arial" panose="020B0604020202020204" pitchFamily="34" charset="0"/>
              <a:ea typeface="Arial" panose="020B0604020202020204" pitchFamily="34" charset="0"/>
              <a:cs typeface="Arial" panose="020B0604020202020204" pitchFamily="34" charset="0"/>
            </a:endParaRPr>
          </a:p>
          <a:p>
            <a:pPr marL="342900" marR="91440" lvl="0" indent="-342900" fontAlgn="base">
              <a:lnSpc>
                <a:spcPct val="115000"/>
              </a:lnSpc>
              <a:spcBef>
                <a:spcPts val="0"/>
              </a:spcBef>
              <a:spcAft>
                <a:spcPts val="0"/>
              </a:spcAft>
              <a:buFont typeface="Arial" panose="020B0604020202020204" pitchFamily="34" charset="0"/>
              <a:buChar char="●"/>
            </a:pPr>
            <a:r>
              <a:rPr lang="en-US" sz="1800" dirty="0">
                <a:effectLst/>
                <a:latin typeface="Tahoma" panose="020B0604030504040204" pitchFamily="34" charset="0"/>
                <a:ea typeface="Tahoma" panose="020B0604030504040204" pitchFamily="34" charset="0"/>
                <a:cs typeface="Arial" panose="020B0604020202020204" pitchFamily="34" charset="0"/>
              </a:rPr>
              <a:t>Secretary:  </a:t>
            </a:r>
            <a:r>
              <a:rPr lang="en-US" sz="1800" dirty="0">
                <a:effectLst/>
                <a:highlight>
                  <a:srgbClr val="FFFFFF"/>
                </a:highlight>
                <a:latin typeface="Tahoma" panose="020B0604030504040204" pitchFamily="34" charset="0"/>
                <a:ea typeface="Tahoma" panose="020B0604030504040204" pitchFamily="34" charset="0"/>
                <a:cs typeface="Arial" panose="020B0604020202020204" pitchFamily="34" charset="0"/>
              </a:rPr>
              <a:t>Nicoli Anderson</a:t>
            </a:r>
            <a:endParaRPr lang="en-US" sz="1800" dirty="0">
              <a:effectLst/>
              <a:latin typeface="Arial" panose="020B0604020202020204" pitchFamily="34" charset="0"/>
              <a:ea typeface="Arial" panose="020B0604020202020204" pitchFamily="34" charset="0"/>
              <a:cs typeface="Arial" panose="020B0604020202020204" pitchFamily="34" charset="0"/>
            </a:endParaRPr>
          </a:p>
          <a:p>
            <a:pPr marL="342900" marR="91440" lvl="0" indent="-342900" fontAlgn="base">
              <a:lnSpc>
                <a:spcPct val="115000"/>
              </a:lnSpc>
              <a:spcBef>
                <a:spcPts val="0"/>
              </a:spcBef>
              <a:spcAft>
                <a:spcPts val="0"/>
              </a:spcAft>
              <a:buFont typeface="Arial" panose="020B0604020202020204" pitchFamily="34" charset="0"/>
              <a:buChar char="●"/>
            </a:pPr>
            <a:r>
              <a:rPr lang="en-US" sz="1800" dirty="0">
                <a:effectLst/>
                <a:latin typeface="Tahoma" panose="020B0604030504040204" pitchFamily="34" charset="0"/>
                <a:ea typeface="Tahoma" panose="020B0604030504040204" pitchFamily="34" charset="0"/>
                <a:cs typeface="Arial" panose="020B0604020202020204" pitchFamily="34" charset="0"/>
              </a:rPr>
              <a:t>Treasurer: </a:t>
            </a:r>
            <a:r>
              <a:rPr lang="en-US" sz="1800" dirty="0">
                <a:effectLst/>
                <a:highlight>
                  <a:srgbClr val="FFFFFF"/>
                </a:highlight>
                <a:latin typeface="Tahoma" panose="020B0604030504040204" pitchFamily="34" charset="0"/>
                <a:ea typeface="Tahoma" panose="020B0604030504040204" pitchFamily="34" charset="0"/>
                <a:cs typeface="Arial" panose="020B0604020202020204" pitchFamily="34" charset="0"/>
              </a:rPr>
              <a:t>Shea Maddox</a:t>
            </a:r>
            <a:endParaRPr lang="en-US" sz="1800" dirty="0">
              <a:effectLst/>
              <a:latin typeface="Arial" panose="020B0604020202020204" pitchFamily="34" charset="0"/>
              <a:ea typeface="Arial" panose="020B0604020202020204" pitchFamily="34" charset="0"/>
              <a:cs typeface="Arial" panose="020B0604020202020204" pitchFamily="34" charset="0"/>
            </a:endParaRPr>
          </a:p>
          <a:p>
            <a:pPr marL="342900" marR="91440" lvl="0" indent="-342900" fontAlgn="base">
              <a:lnSpc>
                <a:spcPct val="115000"/>
              </a:lnSpc>
              <a:spcBef>
                <a:spcPts val="0"/>
              </a:spcBef>
              <a:spcAft>
                <a:spcPts val="0"/>
              </a:spcAft>
              <a:buFont typeface="Arial" panose="020B0604020202020204" pitchFamily="34" charset="0"/>
              <a:buChar char="●"/>
            </a:pPr>
            <a:r>
              <a:rPr lang="en-US" sz="1800" dirty="0">
                <a:effectLst/>
                <a:latin typeface="Tahoma" panose="020B0604030504040204" pitchFamily="34" charset="0"/>
                <a:ea typeface="Tahoma" panose="020B0604030504040204" pitchFamily="34" charset="0"/>
                <a:cs typeface="Arial" panose="020B0604020202020204" pitchFamily="34" charset="0"/>
              </a:rPr>
              <a:t>Team Rep: </a:t>
            </a:r>
            <a:r>
              <a:rPr lang="en-US" sz="1800" dirty="0">
                <a:effectLst/>
                <a:highlight>
                  <a:srgbClr val="FFFFFF"/>
                </a:highlight>
                <a:latin typeface="Tahoma" panose="020B0604030504040204" pitchFamily="34" charset="0"/>
                <a:ea typeface="Tahoma" panose="020B0604030504040204" pitchFamily="34" charset="0"/>
                <a:cs typeface="Arial" panose="020B0604020202020204" pitchFamily="34" charset="0"/>
              </a:rPr>
              <a:t>Heather Luscomb</a:t>
            </a:r>
            <a:endParaRPr lang="en-US" sz="1800" dirty="0">
              <a:effectLst/>
              <a:latin typeface="Arial" panose="020B0604020202020204" pitchFamily="34" charset="0"/>
              <a:ea typeface="Arial" panose="020B0604020202020204" pitchFamily="34" charset="0"/>
              <a:cs typeface="Arial" panose="020B0604020202020204" pitchFamily="34" charset="0"/>
            </a:endParaRPr>
          </a:p>
          <a:p>
            <a:pPr marL="342900" marR="91440" lvl="0" indent="-342900" fontAlgn="base">
              <a:lnSpc>
                <a:spcPct val="115000"/>
              </a:lnSpc>
              <a:spcBef>
                <a:spcPts val="0"/>
              </a:spcBef>
              <a:spcAft>
                <a:spcPts val="0"/>
              </a:spcAft>
              <a:buFont typeface="Arial" panose="020B0604020202020204" pitchFamily="34" charset="0"/>
              <a:buChar char="●"/>
            </a:pPr>
            <a:r>
              <a:rPr lang="en-US" sz="1800" dirty="0">
                <a:effectLst/>
                <a:latin typeface="Tahoma" panose="020B0604030504040204" pitchFamily="34" charset="0"/>
                <a:ea typeface="Tahoma" panose="020B0604030504040204" pitchFamily="34" charset="0"/>
                <a:cs typeface="Arial" panose="020B0604020202020204" pitchFamily="34" charset="0"/>
              </a:rPr>
              <a:t>Clerk of Course: </a:t>
            </a:r>
            <a:r>
              <a:rPr lang="en-US" sz="1800" dirty="0">
                <a:effectLst/>
                <a:highlight>
                  <a:srgbClr val="FFFFFF"/>
                </a:highlight>
                <a:latin typeface="Tahoma" panose="020B0604030504040204" pitchFamily="34" charset="0"/>
                <a:ea typeface="Tahoma" panose="020B0604030504040204" pitchFamily="34" charset="0"/>
                <a:cs typeface="Arial" panose="020B0604020202020204" pitchFamily="34" charset="0"/>
              </a:rPr>
              <a:t>Mindy Lara</a:t>
            </a:r>
            <a:endParaRPr lang="en-US" sz="1800" dirty="0">
              <a:effectLst/>
              <a:latin typeface="Arial" panose="020B0604020202020204" pitchFamily="34" charset="0"/>
              <a:ea typeface="Arial" panose="020B0604020202020204" pitchFamily="34" charset="0"/>
              <a:cs typeface="Arial" panose="020B0604020202020204" pitchFamily="34" charset="0"/>
            </a:endParaRPr>
          </a:p>
          <a:p>
            <a:pPr marL="342900" marR="91440" lvl="0" indent="-342900" fontAlgn="base">
              <a:lnSpc>
                <a:spcPct val="115000"/>
              </a:lnSpc>
              <a:spcBef>
                <a:spcPts val="0"/>
              </a:spcBef>
              <a:spcAft>
                <a:spcPts val="0"/>
              </a:spcAft>
              <a:buFont typeface="Arial" panose="020B0604020202020204" pitchFamily="34" charset="0"/>
              <a:buChar char="●"/>
            </a:pPr>
            <a:r>
              <a:rPr lang="en-US" sz="1800" dirty="0">
                <a:effectLst/>
                <a:highlight>
                  <a:srgbClr val="FFFFFF"/>
                </a:highlight>
                <a:latin typeface="Tahoma" panose="020B0604030504040204" pitchFamily="34" charset="0"/>
                <a:ea typeface="Tahoma" panose="020B0604030504040204" pitchFamily="34" charset="0"/>
                <a:cs typeface="Arial" panose="020B0604020202020204" pitchFamily="34" charset="0"/>
              </a:rPr>
              <a:t>Community Outreach Director: Jayme Meyer</a:t>
            </a:r>
            <a:endParaRPr lang="en-US" sz="1800" dirty="0">
              <a:effectLst/>
              <a:latin typeface="Arial" panose="020B0604020202020204" pitchFamily="34" charset="0"/>
              <a:ea typeface="Arial" panose="020B0604020202020204" pitchFamily="34" charset="0"/>
              <a:cs typeface="Arial" panose="020B0604020202020204" pitchFamily="34" charset="0"/>
            </a:endParaRPr>
          </a:p>
          <a:p>
            <a:pPr marL="342900" marR="91440" lvl="0" indent="-342900" fontAlgn="base">
              <a:lnSpc>
                <a:spcPct val="115000"/>
              </a:lnSpc>
              <a:spcBef>
                <a:spcPts val="0"/>
              </a:spcBef>
              <a:spcAft>
                <a:spcPts val="0"/>
              </a:spcAft>
              <a:buFont typeface="Arial" panose="020B0604020202020204" pitchFamily="34" charset="0"/>
              <a:buChar char="●"/>
            </a:pPr>
            <a:r>
              <a:rPr lang="en-US" sz="1800" dirty="0">
                <a:effectLst/>
                <a:highlight>
                  <a:srgbClr val="FFFFFF"/>
                </a:highlight>
                <a:latin typeface="Tahoma" panose="020B0604030504040204" pitchFamily="34" charset="0"/>
                <a:ea typeface="Tahoma" panose="020B0604030504040204" pitchFamily="34" charset="0"/>
                <a:cs typeface="Arial" panose="020B0604020202020204" pitchFamily="34" charset="0"/>
              </a:rPr>
              <a:t>Fundraising Director: Open Position</a:t>
            </a:r>
            <a:endParaRPr lang="en-US" sz="1800" dirty="0">
              <a:effectLst/>
              <a:latin typeface="Arial" panose="020B0604020202020204" pitchFamily="34" charset="0"/>
              <a:ea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6830299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991EB-E830-414D-8257-C6C2491B008E}"/>
              </a:ext>
            </a:extLst>
          </p:cNvPr>
          <p:cNvSpPr>
            <a:spLocks noGrp="1"/>
          </p:cNvSpPr>
          <p:nvPr>
            <p:ph type="title"/>
          </p:nvPr>
        </p:nvSpPr>
        <p:spPr/>
        <p:txBody>
          <a:bodyPr>
            <a:normAutofit/>
          </a:bodyPr>
          <a:lstStyle/>
          <a:p>
            <a:pPr algn="ctr"/>
            <a:r>
              <a:rPr lang="en-US" sz="8000" b="1" u="sng" dirty="0">
                <a:solidFill>
                  <a:srgbClr val="4F6228"/>
                </a:solidFill>
                <a:latin typeface="Cambria Math" panose="02040503050406030204" pitchFamily="18" charset="0"/>
                <a:ea typeface="Times New Roman" panose="02020603050405020304" pitchFamily="18" charset="0"/>
                <a:cs typeface="Times New Roman" panose="02020603050405020304" pitchFamily="18" charset="0"/>
              </a:rPr>
              <a:t>Meet the Coaches</a:t>
            </a:r>
            <a:endParaRPr lang="en-US" sz="7600" dirty="0">
              <a:solidFill>
                <a:srgbClr val="00B050"/>
              </a:solidFill>
            </a:endParaRPr>
          </a:p>
        </p:txBody>
      </p:sp>
      <p:sp>
        <p:nvSpPr>
          <p:cNvPr id="3" name="Content Placeholder 2">
            <a:extLst>
              <a:ext uri="{FF2B5EF4-FFF2-40B4-BE49-F238E27FC236}">
                <a16:creationId xmlns:a16="http://schemas.microsoft.com/office/drawing/2014/main" id="{A5AB15B0-AE02-4495-ACE9-B994CDDBDB31}"/>
              </a:ext>
            </a:extLst>
          </p:cNvPr>
          <p:cNvSpPr>
            <a:spLocks noGrp="1"/>
          </p:cNvSpPr>
          <p:nvPr>
            <p:ph idx="1"/>
          </p:nvPr>
        </p:nvSpPr>
        <p:spPr/>
        <p:txBody>
          <a:bodyPr/>
          <a:lstStyle/>
          <a:p>
            <a:pPr marR="0" indent="0" algn="ctr">
              <a:lnSpc>
                <a:spcPct val="115000"/>
              </a:lnSpc>
              <a:spcBef>
                <a:spcPts val="0"/>
              </a:spcBef>
              <a:spcAft>
                <a:spcPts val="0"/>
              </a:spcAft>
              <a:buNone/>
            </a:pPr>
            <a:r>
              <a:rPr lang="en-US" sz="40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Co-Head Coaches: </a:t>
            </a:r>
          </a:p>
          <a:p>
            <a:pPr marR="0" indent="0" algn="ctr">
              <a:lnSpc>
                <a:spcPct val="115000"/>
              </a:lnSpc>
              <a:spcBef>
                <a:spcPts val="0"/>
              </a:spcBef>
              <a:spcAft>
                <a:spcPts val="0"/>
              </a:spcAft>
              <a:buNone/>
            </a:pPr>
            <a:r>
              <a:rPr lang="en-US" sz="40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Kristi Radford (10 &amp; </a:t>
            </a:r>
            <a:r>
              <a:rPr lang="en-US" sz="40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unders</a:t>
            </a:r>
            <a:r>
              <a:rPr lang="en-US" sz="40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a:t>
            </a:r>
          </a:p>
          <a:p>
            <a:pPr marR="0" indent="0" algn="ctr">
              <a:lnSpc>
                <a:spcPct val="115000"/>
              </a:lnSpc>
              <a:spcBef>
                <a:spcPts val="0"/>
              </a:spcBef>
              <a:spcAft>
                <a:spcPts val="0"/>
              </a:spcAft>
              <a:buNone/>
            </a:pPr>
            <a:r>
              <a:rPr lang="en-US" sz="40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Heather Jorris (11 &amp; ups)</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R="0" indent="0" algn="ctr">
              <a:lnSpc>
                <a:spcPct val="115000"/>
              </a:lnSpc>
              <a:spcBef>
                <a:spcPts val="0"/>
              </a:spcBef>
              <a:spcAft>
                <a:spcPts val="0"/>
              </a:spcAft>
              <a:buNone/>
            </a:pPr>
            <a:r>
              <a:rPr lang="en-US" sz="40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Junior Coaches: </a:t>
            </a:r>
          </a:p>
          <a:p>
            <a:pPr marR="0" indent="0" algn="ctr">
              <a:lnSpc>
                <a:spcPct val="115000"/>
              </a:lnSpc>
              <a:spcBef>
                <a:spcPts val="0"/>
              </a:spcBef>
              <a:spcAft>
                <a:spcPts val="0"/>
              </a:spcAft>
              <a:buNone/>
            </a:pPr>
            <a:r>
              <a:rPr lang="en-US" sz="40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Julianna Lopez; Maddie Pindell</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472011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AE786-B7B0-462D-B3BD-63CACD904DE1}"/>
              </a:ext>
            </a:extLst>
          </p:cNvPr>
          <p:cNvSpPr>
            <a:spLocks noGrp="1"/>
          </p:cNvSpPr>
          <p:nvPr>
            <p:ph type="title"/>
          </p:nvPr>
        </p:nvSpPr>
        <p:spPr/>
        <p:txBody>
          <a:bodyPr>
            <a:normAutofit/>
          </a:bodyPr>
          <a:lstStyle/>
          <a:p>
            <a:pPr algn="ctr"/>
            <a:r>
              <a:rPr lang="en-US" sz="8000" b="1" u="sng" dirty="0">
                <a:solidFill>
                  <a:srgbClr val="4F6228"/>
                </a:solidFill>
                <a:effectLst/>
                <a:latin typeface="Cambria Math" panose="02040503050406030204" pitchFamily="18" charset="0"/>
                <a:ea typeface="Calibri" panose="020F0502020204030204" pitchFamily="34" charset="0"/>
                <a:cs typeface="Times New Roman" panose="02020603050405020304" pitchFamily="18" charset="0"/>
              </a:rPr>
              <a:t>Communications</a:t>
            </a:r>
            <a:endParaRPr lang="en-US" sz="7600" dirty="0">
              <a:solidFill>
                <a:srgbClr val="00B050"/>
              </a:solidFill>
              <a:latin typeface="Times New Roman" panose="02020603050405020304" pitchFamily="18" charset="0"/>
              <a:ea typeface="Tahoma" panose="020B060403050404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F04AB95-7D7B-4B09-AA11-EA869DBAEF57}"/>
              </a:ext>
            </a:extLst>
          </p:cNvPr>
          <p:cNvSpPr>
            <a:spLocks noGrp="1"/>
          </p:cNvSpPr>
          <p:nvPr>
            <p:ph idx="1"/>
          </p:nvPr>
        </p:nvSpPr>
        <p:spPr/>
        <p:txBody>
          <a:bodyPr>
            <a:normAutofit/>
          </a:bodyPr>
          <a:lstStyle/>
          <a:p>
            <a:pPr marL="0" marR="0" algn="ctr">
              <a:lnSpc>
                <a:spcPct val="115000"/>
              </a:lnSpc>
              <a:spcBef>
                <a:spcPts val="0"/>
              </a:spcBef>
              <a:spcAft>
                <a:spcPts val="0"/>
              </a:spcAft>
            </a:pPr>
            <a:r>
              <a:rPr lang="en-US" sz="39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***Please </a:t>
            </a:r>
            <a:r>
              <a:rPr lang="en-US" sz="39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contact the coaches and board members with any questions or concerns</a:t>
            </a:r>
            <a:r>
              <a:rPr lang="en-US" sz="39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39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39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Contact information is available at TheWoodlandsMarlins.org. </a:t>
            </a:r>
            <a:endParaRPr lang="en-US" sz="39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39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The website and emails are the primary communication method for the Marlins.</a:t>
            </a:r>
            <a:endParaRPr lang="en-US" sz="39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953261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817C5-7758-469E-8508-21849FE8521F}"/>
              </a:ext>
            </a:extLst>
          </p:cNvPr>
          <p:cNvSpPr>
            <a:spLocks noGrp="1"/>
          </p:cNvSpPr>
          <p:nvPr>
            <p:ph type="title"/>
          </p:nvPr>
        </p:nvSpPr>
        <p:spPr/>
        <p:txBody>
          <a:bodyPr/>
          <a:lstStyle/>
          <a:p>
            <a:pPr algn="ctr"/>
            <a:r>
              <a:rPr lang="en-US" sz="4400" b="1" u="sng" dirty="0">
                <a:solidFill>
                  <a:srgbClr val="4F6228"/>
                </a:solidFill>
                <a:effectLst/>
                <a:latin typeface="Cambria Math" panose="02040503050406030204" pitchFamily="18" charset="0"/>
                <a:ea typeface="Times New Roman" panose="02020603050405020304" pitchFamily="18" charset="0"/>
                <a:cs typeface="Times New Roman" panose="02020603050405020304" pitchFamily="18" charset="0"/>
              </a:rPr>
              <a:t>Covid-19 Restrictions</a:t>
            </a:r>
            <a:endParaRPr lang="en-US" dirty="0"/>
          </a:p>
        </p:txBody>
      </p:sp>
      <p:sp>
        <p:nvSpPr>
          <p:cNvPr id="3" name="Content Placeholder 2">
            <a:extLst>
              <a:ext uri="{FF2B5EF4-FFF2-40B4-BE49-F238E27FC236}">
                <a16:creationId xmlns:a16="http://schemas.microsoft.com/office/drawing/2014/main" id="{5A85B2C7-D441-4E55-A718-BE2CD9D0B430}"/>
              </a:ext>
            </a:extLst>
          </p:cNvPr>
          <p:cNvSpPr>
            <a:spLocks noGrp="1"/>
          </p:cNvSpPr>
          <p:nvPr>
            <p:ph idx="1"/>
          </p:nvPr>
        </p:nvSpPr>
        <p:spPr>
          <a:xfrm>
            <a:off x="838200" y="1825624"/>
            <a:ext cx="10641376" cy="4575175"/>
          </a:xfrm>
        </p:spPr>
        <p:txBody>
          <a:bodyPr>
            <a:normAutofit fontScale="92500" lnSpcReduction="20000"/>
          </a:bodyPr>
          <a:lstStyle/>
          <a:p>
            <a:pPr marL="0" marR="0">
              <a:lnSpc>
                <a:spcPct val="115000"/>
              </a:lnSpc>
              <a:spcBef>
                <a:spcPts val="0"/>
              </a:spcBef>
              <a:spcAft>
                <a:spcPts val="0"/>
              </a:spcAft>
            </a:pPr>
            <a:r>
              <a:rPr lang="en-US" sz="1800" b="1" u="sng" dirty="0">
                <a:solidFill>
                  <a:srgbClr val="4F6228"/>
                </a:solidFill>
                <a:effectLst/>
                <a:latin typeface="Cambria Math" panose="02040503050406030204" pitchFamily="18" charset="0"/>
                <a:ea typeface="Times New Roman" panose="02020603050405020304" pitchFamily="18" charset="0"/>
                <a:cs typeface="Times New Roman" panose="02020603050405020304" pitchFamily="18" charset="0"/>
              </a:rPr>
              <a:t>Thank you for your patience leading up to the season and during the season.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800" b="1" u="sng" dirty="0">
                <a:solidFill>
                  <a:srgbClr val="4F6228"/>
                </a:solidFill>
                <a:effectLst/>
                <a:latin typeface="Cambria Math" panose="02040503050406030204" pitchFamily="18" charset="0"/>
                <a:ea typeface="Times New Roman" panose="02020603050405020304" pitchFamily="18" charset="0"/>
                <a:cs typeface="Times New Roman" panose="02020603050405020304" pitchFamily="18" charset="0"/>
              </a:rPr>
              <a:t>Our goal is for the kids to have fun this year.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endParaRPr lang="en-US" sz="1800" dirty="0">
              <a:solidFill>
                <a:srgbClr val="0D0D0D"/>
              </a:solidFill>
              <a:effectLst/>
              <a:latin typeface="Cambria Math" panose="02040503050406030204" pitchFamily="18" charset="0"/>
              <a:ea typeface="Times New Roman" panose="02020603050405020304" pitchFamily="18" charset="0"/>
              <a:cs typeface="Times New Roman" panose="02020603050405020304" pitchFamily="18" charset="0"/>
            </a:endParaRPr>
          </a:p>
          <a:p>
            <a:pPr marL="0" marR="0" indent="0">
              <a:lnSpc>
                <a:spcPct val="115000"/>
              </a:lnSpc>
              <a:spcBef>
                <a:spcPts val="0"/>
              </a:spcBef>
              <a:spcAft>
                <a:spcPts val="0"/>
              </a:spcAft>
              <a:buNone/>
            </a:pPr>
            <a:r>
              <a:rPr lang="en-US" sz="1800" dirty="0">
                <a:solidFill>
                  <a:srgbClr val="0D0D0D"/>
                </a:solidFill>
                <a:effectLst/>
                <a:latin typeface="Cambria Math" panose="02040503050406030204" pitchFamily="18" charset="0"/>
                <a:ea typeface="Times New Roman" panose="02020603050405020304" pitchFamily="18" charset="0"/>
                <a:cs typeface="Times New Roman" panose="02020603050405020304" pitchFamily="18" charset="0"/>
              </a:rPr>
              <a:t>Some things will look differently this year because of Covid restrictions. But we are so happy that we get to have a season this year!! Some things to note:</a:t>
            </a:r>
          </a:p>
          <a:p>
            <a:pPr marL="342900" marR="0" lvl="0" indent="-342900">
              <a:lnSpc>
                <a:spcPct val="115000"/>
              </a:lnSpc>
              <a:spcBef>
                <a:spcPts val="0"/>
              </a:spcBef>
              <a:spcAft>
                <a:spcPts val="0"/>
              </a:spcAft>
              <a:buFont typeface="+mj-lt"/>
              <a:buAutoNum type="arabicParenR"/>
            </a:pPr>
            <a:r>
              <a:rPr lang="en-US" sz="1800" b="1" dirty="0">
                <a:solidFill>
                  <a:srgbClr val="0D0D0D"/>
                </a:solidFill>
                <a:effectLst/>
                <a:latin typeface="Cambria Math" panose="02040503050406030204" pitchFamily="18" charset="0"/>
                <a:ea typeface="Times New Roman" panose="02020603050405020304" pitchFamily="18" charset="0"/>
                <a:cs typeface="Times New Roman" panose="02020603050405020304" pitchFamily="18" charset="0"/>
              </a:rPr>
              <a:t>Masks</a:t>
            </a:r>
            <a:r>
              <a:rPr lang="en-US" sz="1800" dirty="0">
                <a:solidFill>
                  <a:srgbClr val="0D0D0D"/>
                </a:solidFill>
                <a:effectLst/>
                <a:latin typeface="Cambria Math" panose="02040503050406030204" pitchFamily="18" charset="0"/>
                <a:ea typeface="Times New Roman" panose="02020603050405020304" pitchFamily="18" charset="0"/>
                <a:cs typeface="Times New Roman" panose="02020603050405020304" pitchFamily="18" charset="0"/>
              </a:rPr>
              <a:t>: Mask wearing will be required for all </a:t>
            </a:r>
            <a:r>
              <a:rPr lang="en-US" sz="1800" b="1" dirty="0">
                <a:solidFill>
                  <a:srgbClr val="0D0D0D"/>
                </a:solidFill>
                <a:effectLst/>
                <a:latin typeface="Cambria Math" panose="02040503050406030204" pitchFamily="18" charset="0"/>
                <a:ea typeface="Times New Roman" panose="02020603050405020304" pitchFamily="18" charset="0"/>
                <a:cs typeface="Times New Roman" panose="02020603050405020304" pitchFamily="18" charset="0"/>
              </a:rPr>
              <a:t>coaches, official, volunteers, and swimmers (when not swimming) inside the CISD Natatorium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200025" marR="0" indent="0">
              <a:lnSpc>
                <a:spcPct val="115000"/>
              </a:lnSpc>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15000"/>
              </a:lnSpc>
              <a:spcBef>
                <a:spcPts val="0"/>
              </a:spcBef>
              <a:spcAft>
                <a:spcPts val="0"/>
              </a:spcAft>
              <a:buNone/>
            </a:pPr>
            <a:r>
              <a:rPr lang="en-US" sz="1800" b="1" dirty="0">
                <a:solidFill>
                  <a:srgbClr val="0D0D0D"/>
                </a:solidFill>
                <a:effectLst/>
                <a:latin typeface="Cambria Math" panose="02040503050406030204" pitchFamily="18" charset="0"/>
                <a:ea typeface="Times New Roman" panose="02020603050405020304" pitchFamily="18" charset="0"/>
                <a:cs typeface="Times New Roman" panose="02020603050405020304" pitchFamily="18" charset="0"/>
              </a:rPr>
              <a:t>2)    NO PARENTS INSIDE NAT AT PRACTICE</a:t>
            </a:r>
            <a:r>
              <a:rPr lang="en-US" sz="1800" dirty="0">
                <a:solidFill>
                  <a:srgbClr val="0D0D0D"/>
                </a:solidFill>
                <a:effectLst/>
                <a:latin typeface="Cambria Math" panose="02040503050406030204" pitchFamily="18" charset="0"/>
                <a:ea typeface="Times New Roman" panose="02020603050405020304" pitchFamily="18" charset="0"/>
                <a:cs typeface="Times New Roman" panose="02020603050405020304" pitchFamily="18" charset="0"/>
              </a:rPr>
              <a:t>—This is a big change, but CISD is very strict about this. Parents must drop off and pick up their swimmers at the front entrance.  </a:t>
            </a:r>
            <a:r>
              <a:rPr lang="en-US" sz="1800" b="1" dirty="0">
                <a:solidFill>
                  <a:srgbClr val="0D0D0D"/>
                </a:solidFill>
                <a:effectLst/>
                <a:latin typeface="Cambria Math" panose="02040503050406030204" pitchFamily="18" charset="0"/>
                <a:ea typeface="Times New Roman" panose="02020603050405020304" pitchFamily="18" charset="0"/>
                <a:cs typeface="Times New Roman" panose="02020603050405020304" pitchFamily="18" charset="0"/>
              </a:rPr>
              <a:t>There will be board members to help get the kids inside and out of the NAT.  We will be wearing Marlins badges at the practices.  If you ever have a question you are welcome to approach us at practices as well</a:t>
            </a:r>
            <a:endParaRPr lang="en-US" sz="1800" b="1" dirty="0">
              <a:solidFill>
                <a:srgbClr val="0D0D0D"/>
              </a:solidFill>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nSpc>
                <a:spcPct val="115000"/>
              </a:lnSpc>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15000"/>
              </a:lnSpc>
              <a:spcBef>
                <a:spcPts val="0"/>
              </a:spcBef>
              <a:spcAft>
                <a:spcPts val="0"/>
              </a:spcAft>
              <a:buNone/>
            </a:pPr>
            <a:r>
              <a:rPr lang="en-US" sz="1800" b="1">
                <a:solidFill>
                  <a:srgbClr val="0D0D0D"/>
                </a:solidFill>
                <a:effectLst/>
                <a:latin typeface="Cambria Math" panose="02040503050406030204" pitchFamily="18" charset="0"/>
                <a:ea typeface="Times New Roman" panose="02020603050405020304" pitchFamily="18" charset="0"/>
                <a:cs typeface="Times New Roman" panose="02020603050405020304" pitchFamily="18" charset="0"/>
              </a:rPr>
              <a:t>3) OUTDOOR </a:t>
            </a:r>
            <a:r>
              <a:rPr lang="en-US" sz="1800" b="1" dirty="0">
                <a:solidFill>
                  <a:srgbClr val="0D0D0D"/>
                </a:solidFill>
                <a:effectLst/>
                <a:latin typeface="Cambria Math" panose="02040503050406030204" pitchFamily="18" charset="0"/>
                <a:ea typeface="Times New Roman" panose="02020603050405020304" pitchFamily="18" charset="0"/>
                <a:cs typeface="Times New Roman" panose="02020603050405020304" pitchFamily="18" charset="0"/>
              </a:rPr>
              <a:t>POOL for 10 &amp; Under swimmers</a:t>
            </a:r>
            <a:r>
              <a:rPr lang="en-US" sz="1800" dirty="0">
                <a:solidFill>
                  <a:srgbClr val="0D0D0D"/>
                </a:solidFill>
                <a:effectLst/>
                <a:latin typeface="Cambria Math" panose="02040503050406030204" pitchFamily="18" charset="0"/>
                <a:ea typeface="Times New Roman" panose="02020603050405020304" pitchFamily="18" charset="0"/>
                <a:cs typeface="Times New Roman" panose="02020603050405020304" pitchFamily="18" charset="0"/>
              </a:rPr>
              <a:t>: Because of the above-mentioned restriction, and how hard that may be for our youngest swimmers, many of whom do not have much experience in the water, we have rented an outdoor pool during the first month of practice, while still having some practices at the Nat. This will allow the younger ones to get acclimated to the water with their parents nearby.  After the first month all practices will be at the CISD Natatorium.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8973801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DA9BF-98A1-4655-9EC1-F29F9D3FC2E5}"/>
              </a:ext>
            </a:extLst>
          </p:cNvPr>
          <p:cNvSpPr>
            <a:spLocks noGrp="1"/>
          </p:cNvSpPr>
          <p:nvPr>
            <p:ph type="title"/>
          </p:nvPr>
        </p:nvSpPr>
        <p:spPr/>
        <p:txBody>
          <a:bodyPr>
            <a:normAutofit/>
          </a:bodyPr>
          <a:lstStyle/>
          <a:p>
            <a:pPr algn="ctr"/>
            <a:r>
              <a:rPr lang="en-US" sz="4800" b="1" u="sng" dirty="0">
                <a:solidFill>
                  <a:srgbClr val="4F6228"/>
                </a:solidFill>
                <a:effectLst/>
                <a:latin typeface="Cambria Math" panose="02040503050406030204" pitchFamily="18" charset="0"/>
                <a:ea typeface="Times New Roman" panose="02020603050405020304" pitchFamily="18" charset="0"/>
                <a:cs typeface="Times New Roman" panose="02020603050405020304" pitchFamily="18" charset="0"/>
              </a:rPr>
              <a:t>Marlin Mania/Time Trials</a:t>
            </a:r>
            <a:endParaRPr lang="en-US" sz="4800" dirty="0"/>
          </a:p>
        </p:txBody>
      </p:sp>
      <p:sp>
        <p:nvSpPr>
          <p:cNvPr id="3" name="Content Placeholder 2">
            <a:extLst>
              <a:ext uri="{FF2B5EF4-FFF2-40B4-BE49-F238E27FC236}">
                <a16:creationId xmlns:a16="http://schemas.microsoft.com/office/drawing/2014/main" id="{A5752DA7-16A6-4AED-9614-8B5CDB7A77E4}"/>
              </a:ext>
            </a:extLst>
          </p:cNvPr>
          <p:cNvSpPr>
            <a:spLocks noGrp="1"/>
          </p:cNvSpPr>
          <p:nvPr>
            <p:ph idx="1"/>
          </p:nvPr>
        </p:nvSpPr>
        <p:spPr/>
        <p:txBody>
          <a:bodyPr/>
          <a:lstStyle/>
          <a:p>
            <a:pPr marL="0" marR="0" indent="0">
              <a:lnSpc>
                <a:spcPct val="115000"/>
              </a:lnSpc>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rabicParenR"/>
            </a:pPr>
            <a:r>
              <a:rPr lang="en-US" sz="1800" dirty="0">
                <a:effectLst/>
                <a:latin typeface="Cambria Math" panose="02040503050406030204" pitchFamily="18" charset="0"/>
                <a:ea typeface="Calibri" panose="020F0502020204030204" pitchFamily="34" charset="0"/>
                <a:cs typeface="Times New Roman" panose="02020603050405020304" pitchFamily="18" charset="0"/>
              </a:rPr>
              <a:t>Swimmers must be timed for each event before they can enter a dual meet (a meet against another team). We accomplish obtaining most of the swimmers, times at our Marlin Mania, which is run just like a meet but consists of only our own team, basically time trials. We are able to get the times for each swimmer and the swimmer gets used to how meets are run. Marlin Mania will be Saturday, May 8</a:t>
            </a:r>
            <a:r>
              <a:rPr lang="en-US" sz="1800" baseline="30000" dirty="0">
                <a:effectLst/>
                <a:latin typeface="Cambria Math" panose="02040503050406030204" pitchFamily="18" charset="0"/>
                <a:ea typeface="Calibri" panose="020F0502020204030204" pitchFamily="34" charset="0"/>
                <a:cs typeface="Times New Roman" panose="02020603050405020304" pitchFamily="18" charset="0"/>
              </a:rPr>
              <a:t>th</a:t>
            </a:r>
            <a:r>
              <a:rPr lang="en-US" sz="1800" dirty="0">
                <a:effectLst/>
                <a:latin typeface="Cambria Math" panose="02040503050406030204" pitchFamily="18" charset="0"/>
                <a:ea typeface="Calibri" panose="020F0502020204030204" pitchFamily="34" charset="0"/>
                <a:cs typeface="Times New Roman" panose="02020603050405020304" pitchFamily="18" charset="0"/>
              </a:rPr>
              <a:t> at the Nat.   More details to come please watch for emails and updates on the website.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19100" marR="0" indent="0">
              <a:lnSpc>
                <a:spcPct val="115000"/>
              </a:lnSpc>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15000"/>
              </a:lnSpc>
              <a:spcBef>
                <a:spcPts val="0"/>
              </a:spcBef>
              <a:spcAft>
                <a:spcPts val="0"/>
              </a:spcAft>
              <a:buNone/>
            </a:pPr>
            <a:r>
              <a:rPr lang="en-US" sz="1800" dirty="0">
                <a:effectLst/>
                <a:latin typeface="Cambria Math" panose="02040503050406030204" pitchFamily="18" charset="0"/>
                <a:ea typeface="Calibri" panose="020F0502020204030204" pitchFamily="34" charset="0"/>
                <a:cs typeface="Times New Roman" panose="02020603050405020304" pitchFamily="18" charset="0"/>
              </a:rPr>
              <a:t>2) If swimmers are unable to make it to Marlin Mania, coaches will take their times during practice.  If your swimmer can’t make Marlins Mania please contact the age group head coach to let them know.</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R="0" indent="0">
              <a:lnSpc>
                <a:spcPct val="115000"/>
              </a:lnSpc>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15000"/>
              </a:lnSpc>
              <a:spcBef>
                <a:spcPts val="0"/>
              </a:spcBef>
              <a:spcAft>
                <a:spcPts val="1000"/>
              </a:spcAft>
              <a:buNone/>
            </a:pPr>
            <a:r>
              <a:rPr lang="en-US" sz="1800" dirty="0">
                <a:effectLst/>
                <a:latin typeface="Cambria Math" panose="02040503050406030204" pitchFamily="18" charset="0"/>
                <a:ea typeface="Calibri" panose="020F0502020204030204" pitchFamily="34" charset="0"/>
                <a:cs typeface="Times New Roman" panose="02020603050405020304" pitchFamily="18" charset="0"/>
              </a:rPr>
              <a:t>3) We have not been able to schedule the time yet for Marlins Mania to start, so we will update this information on the website: TheWoodlandsMarlins.org and of course I will send out emails.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0619370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DD308D-A294-487B-8A59-EEEFCD0D7D95}"/>
              </a:ext>
            </a:extLst>
          </p:cNvPr>
          <p:cNvSpPr>
            <a:spLocks noGrp="1"/>
          </p:cNvSpPr>
          <p:nvPr>
            <p:ph type="title"/>
          </p:nvPr>
        </p:nvSpPr>
        <p:spPr/>
        <p:txBody>
          <a:bodyPr>
            <a:normAutofit/>
          </a:bodyPr>
          <a:lstStyle/>
          <a:p>
            <a:pPr algn="ctr"/>
            <a:r>
              <a:rPr lang="en-US" sz="5200" b="1" u="sng" dirty="0">
                <a:solidFill>
                  <a:srgbClr val="4F6228"/>
                </a:solidFill>
                <a:effectLst/>
                <a:latin typeface="Cambria Math" panose="02040503050406030204" pitchFamily="18" charset="0"/>
                <a:ea typeface="Calibri" panose="020F0502020204030204" pitchFamily="34" charset="0"/>
                <a:cs typeface="Times New Roman" panose="02020603050405020304" pitchFamily="18" charset="0"/>
              </a:rPr>
              <a:t>Role of Parents</a:t>
            </a:r>
            <a:endParaRPr lang="en-US" sz="5200" dirty="0"/>
          </a:p>
        </p:txBody>
      </p:sp>
      <p:sp>
        <p:nvSpPr>
          <p:cNvPr id="3" name="Content Placeholder 2">
            <a:extLst>
              <a:ext uri="{FF2B5EF4-FFF2-40B4-BE49-F238E27FC236}">
                <a16:creationId xmlns:a16="http://schemas.microsoft.com/office/drawing/2014/main" id="{DF96120E-EDCD-4746-BD4A-7FB94851EE49}"/>
              </a:ext>
            </a:extLst>
          </p:cNvPr>
          <p:cNvSpPr>
            <a:spLocks noGrp="1"/>
          </p:cNvSpPr>
          <p:nvPr>
            <p:ph idx="1"/>
          </p:nvPr>
        </p:nvSpPr>
        <p:spPr>
          <a:xfrm>
            <a:off x="838200" y="1825624"/>
            <a:ext cx="10663410" cy="4806529"/>
          </a:xfrm>
        </p:spPr>
        <p:txBody>
          <a:bodyPr>
            <a:normAutofit lnSpcReduction="10000"/>
          </a:bodyPr>
          <a:lstStyle/>
          <a:p>
            <a:pPr marL="342900" marR="0" lvl="0" indent="-342900">
              <a:lnSpc>
                <a:spcPct val="115000"/>
              </a:lnSpc>
              <a:spcBef>
                <a:spcPts val="0"/>
              </a:spcBef>
              <a:spcAft>
                <a:spcPts val="0"/>
              </a:spcAft>
              <a:buFont typeface="+mj-lt"/>
              <a:buAutoNum type="arabicParenR"/>
            </a:pPr>
            <a:r>
              <a:rPr lang="en-US" sz="1400" b="1" dirty="0">
                <a:solidFill>
                  <a:srgbClr val="0D0D0D"/>
                </a:solidFill>
                <a:effectLst/>
                <a:latin typeface="Cambria Math" panose="02040503050406030204" pitchFamily="18" charset="0"/>
                <a:ea typeface="Calibri" panose="020F0502020204030204" pitchFamily="34" charset="0"/>
                <a:cs typeface="Times New Roman" panose="02020603050405020304" pitchFamily="18" charset="0"/>
              </a:rPr>
              <a:t>Checking in swimmers on time</a:t>
            </a:r>
            <a:r>
              <a:rPr lang="en-US" sz="1400" dirty="0">
                <a:solidFill>
                  <a:srgbClr val="0D0D0D"/>
                </a:solidFill>
                <a:effectLst/>
                <a:latin typeface="Cambria Math" panose="02040503050406030204" pitchFamily="18"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Font typeface="+mj-lt"/>
              <a:buAutoNum type="alphaLcPeriod"/>
            </a:pPr>
            <a:r>
              <a:rPr lang="en-US" sz="1400" dirty="0">
                <a:solidFill>
                  <a:srgbClr val="0D0D0D"/>
                </a:solidFill>
                <a:effectLst/>
                <a:latin typeface="Cambria Math" panose="02040503050406030204" pitchFamily="18" charset="0"/>
                <a:ea typeface="Calibri" panose="020F0502020204030204" pitchFamily="34" charset="0"/>
                <a:cs typeface="Times New Roman" panose="02020603050405020304" pitchFamily="18" charset="0"/>
              </a:rPr>
              <a:t>Checking in your swimmer at the meet is very important.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Font typeface="+mj-lt"/>
              <a:buAutoNum type="alphaLcPeriod"/>
            </a:pPr>
            <a:r>
              <a:rPr lang="en-US" sz="1400" dirty="0">
                <a:solidFill>
                  <a:srgbClr val="0D0D0D"/>
                </a:solidFill>
                <a:effectLst/>
                <a:latin typeface="Cambria Math" panose="02040503050406030204" pitchFamily="18" charset="0"/>
                <a:ea typeface="Calibri" panose="020F0502020204030204" pitchFamily="34" charset="0"/>
                <a:cs typeface="Times New Roman" panose="02020603050405020304" pitchFamily="18" charset="0"/>
              </a:rPr>
              <a:t>Each week leading up to the meet you will be sent an email providing information about when warmups will start; when </a:t>
            </a:r>
            <a:r>
              <a:rPr lang="en-US" sz="1400" dirty="0" err="1">
                <a:solidFill>
                  <a:srgbClr val="0D0D0D"/>
                </a:solidFill>
                <a:effectLst/>
                <a:latin typeface="Cambria Math" panose="02040503050406030204" pitchFamily="18" charset="0"/>
                <a:ea typeface="Calibri" panose="020F0502020204030204" pitchFamily="34" charset="0"/>
                <a:cs typeface="Times New Roman" panose="02020603050405020304" pitchFamily="18" charset="0"/>
              </a:rPr>
              <a:t>checkin</a:t>
            </a:r>
            <a:r>
              <a:rPr lang="en-US" sz="1400" dirty="0">
                <a:solidFill>
                  <a:srgbClr val="0D0D0D"/>
                </a:solidFill>
                <a:effectLst/>
                <a:latin typeface="Cambria Math" panose="02040503050406030204" pitchFamily="18" charset="0"/>
                <a:ea typeface="Calibri" panose="020F0502020204030204" pitchFamily="34" charset="0"/>
                <a:cs typeface="Times New Roman" panose="02020603050405020304" pitchFamily="18" charset="0"/>
              </a:rPr>
              <a:t> will close, etc.</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Font typeface="+mj-lt"/>
              <a:buAutoNum type="alphaLcPeriod"/>
            </a:pPr>
            <a:r>
              <a:rPr lang="en-US" sz="1400" dirty="0">
                <a:solidFill>
                  <a:srgbClr val="0D0D0D"/>
                </a:solidFill>
                <a:effectLst/>
                <a:latin typeface="Cambria Math" panose="02040503050406030204" pitchFamily="18" charset="0"/>
                <a:ea typeface="Calibri" panose="020F0502020204030204" pitchFamily="34" charset="0"/>
                <a:cs typeface="Times New Roman" panose="02020603050405020304" pitchFamily="18" charset="0"/>
              </a:rPr>
              <a:t>We need to know who is at the meet. Your child may miss out on a relay event if not checked in on time.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628650" marR="0">
              <a:lnSpc>
                <a:spcPct val="115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15000"/>
              </a:lnSpc>
              <a:spcBef>
                <a:spcPts val="0"/>
              </a:spcBef>
              <a:spcAft>
                <a:spcPts val="0"/>
              </a:spcAft>
              <a:buNone/>
            </a:pPr>
            <a:r>
              <a:rPr lang="en-US" sz="1400" b="1" dirty="0">
                <a:solidFill>
                  <a:srgbClr val="0D0D0D"/>
                </a:solidFill>
                <a:effectLst/>
                <a:latin typeface="Cambria Math" panose="02040503050406030204" pitchFamily="18" charset="0"/>
                <a:ea typeface="Calibri" panose="020F0502020204030204" pitchFamily="34" charset="0"/>
                <a:cs typeface="Times New Roman" panose="02020603050405020304" pitchFamily="18" charset="0"/>
              </a:rPr>
              <a:t>2) Deliver your child to the Age Group Parent: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Font typeface="+mj-lt"/>
              <a:buAutoNum type="alphaLcPeriod"/>
            </a:pPr>
            <a:r>
              <a:rPr lang="en-US" sz="1400" dirty="0">
                <a:solidFill>
                  <a:srgbClr val="0D0D0D"/>
                </a:solidFill>
                <a:effectLst/>
                <a:latin typeface="Cambria Math" panose="02040503050406030204" pitchFamily="18" charset="0"/>
                <a:ea typeface="Calibri" panose="020F0502020204030204" pitchFamily="34" charset="0"/>
                <a:cs typeface="Times New Roman" panose="02020603050405020304" pitchFamily="18" charset="0"/>
              </a:rPr>
              <a:t>The Age Group Parent is a volunteer who will help your child know which events they are entered in and when they need to go and line up for their events.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R="0" indent="0">
              <a:lnSpc>
                <a:spcPct val="115000"/>
              </a:lnSpc>
              <a:spcBef>
                <a:spcPts val="0"/>
              </a:spcBef>
              <a:spcAft>
                <a:spcPts val="0"/>
              </a:spcAft>
              <a:buNone/>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15000"/>
              </a:lnSpc>
              <a:spcBef>
                <a:spcPts val="0"/>
              </a:spcBef>
              <a:spcAft>
                <a:spcPts val="0"/>
              </a:spcAft>
              <a:buNone/>
            </a:pPr>
            <a:r>
              <a:rPr lang="en-US" sz="1400" b="1" dirty="0">
                <a:solidFill>
                  <a:srgbClr val="0D0D0D"/>
                </a:solidFill>
                <a:effectLst/>
                <a:latin typeface="Cambria Math" panose="02040503050406030204" pitchFamily="18" charset="0"/>
                <a:ea typeface="Calibri" panose="020F0502020204030204" pitchFamily="34" charset="0"/>
                <a:cs typeface="Times New Roman" panose="02020603050405020304" pitchFamily="18" charset="0"/>
              </a:rPr>
              <a:t>3) Fulfilling Volunteer Requirements</a:t>
            </a:r>
            <a:r>
              <a:rPr lang="en-US" sz="1400" dirty="0">
                <a:solidFill>
                  <a:srgbClr val="0D0D0D"/>
                </a:solidFill>
                <a:effectLst/>
                <a:latin typeface="Cambria Math" panose="02040503050406030204" pitchFamily="18"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Font typeface="+mj-lt"/>
              <a:buAutoNum type="alphaLcPeriod"/>
            </a:pPr>
            <a:r>
              <a:rPr lang="en-US" sz="1400" dirty="0">
                <a:solidFill>
                  <a:srgbClr val="0D0D0D"/>
                </a:solidFill>
                <a:effectLst/>
                <a:latin typeface="Cambria Math" panose="02040503050406030204" pitchFamily="18" charset="0"/>
                <a:ea typeface="Calibri" panose="020F0502020204030204" pitchFamily="34" charset="0"/>
                <a:cs typeface="Times New Roman" panose="02020603050405020304" pitchFamily="18" charset="0"/>
              </a:rPr>
              <a:t>This is so important! We literally cannot run the meet without everyone doing their part. There are so many ways to volunteer—</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15000"/>
              </a:lnSpc>
              <a:spcBef>
                <a:spcPts val="0"/>
              </a:spcBef>
              <a:spcAft>
                <a:spcPts val="0"/>
              </a:spcAft>
              <a:buFont typeface="+mj-lt"/>
              <a:buAutoNum type="romanLcPeriod"/>
            </a:pPr>
            <a:r>
              <a:rPr lang="en-US" sz="1400" dirty="0">
                <a:solidFill>
                  <a:srgbClr val="0D0D0D"/>
                </a:solidFill>
                <a:effectLst/>
                <a:latin typeface="Cambria Math" panose="02040503050406030204" pitchFamily="18" charset="0"/>
                <a:ea typeface="Calibri" panose="020F0502020204030204" pitchFamily="34" charset="0"/>
                <a:cs typeface="Times New Roman" panose="02020603050405020304" pitchFamily="18" charset="0"/>
              </a:rPr>
              <a:t>timing,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15000"/>
              </a:lnSpc>
              <a:spcBef>
                <a:spcPts val="0"/>
              </a:spcBef>
              <a:spcAft>
                <a:spcPts val="0"/>
              </a:spcAft>
              <a:buFont typeface="+mj-lt"/>
              <a:buAutoNum type="romanLcPeriod"/>
            </a:pPr>
            <a:r>
              <a:rPr lang="en-US" sz="1400" dirty="0">
                <a:solidFill>
                  <a:srgbClr val="0D0D0D"/>
                </a:solidFill>
                <a:effectLst/>
                <a:latin typeface="Cambria Math" panose="02040503050406030204" pitchFamily="18" charset="0"/>
                <a:ea typeface="Calibri" panose="020F0502020204030204" pitchFamily="34" charset="0"/>
                <a:cs typeface="Times New Roman" panose="02020603050405020304" pitchFamily="18" charset="0"/>
              </a:rPr>
              <a:t>scribes,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15000"/>
              </a:lnSpc>
              <a:spcBef>
                <a:spcPts val="0"/>
              </a:spcBef>
              <a:spcAft>
                <a:spcPts val="0"/>
              </a:spcAft>
              <a:buFont typeface="+mj-lt"/>
              <a:buAutoNum type="romanLcPeriod"/>
            </a:pPr>
            <a:r>
              <a:rPr lang="en-US" sz="1400" dirty="0">
                <a:solidFill>
                  <a:srgbClr val="0D0D0D"/>
                </a:solidFill>
                <a:effectLst/>
                <a:latin typeface="Cambria Math" panose="02040503050406030204" pitchFamily="18" charset="0"/>
                <a:ea typeface="Calibri" panose="020F0502020204030204" pitchFamily="34" charset="0"/>
                <a:cs typeface="Times New Roman" panose="02020603050405020304" pitchFamily="18" charset="0"/>
              </a:rPr>
              <a:t>age group parent,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15000"/>
              </a:lnSpc>
              <a:spcBef>
                <a:spcPts val="0"/>
              </a:spcBef>
              <a:spcAft>
                <a:spcPts val="0"/>
              </a:spcAft>
              <a:buFont typeface="+mj-lt"/>
              <a:buAutoNum type="romanLcPeriod"/>
            </a:pPr>
            <a:r>
              <a:rPr lang="en-US" sz="1400" dirty="0">
                <a:solidFill>
                  <a:srgbClr val="0D0D0D"/>
                </a:solidFill>
                <a:effectLst/>
                <a:latin typeface="Cambria Math" panose="02040503050406030204" pitchFamily="18" charset="0"/>
                <a:ea typeface="Calibri" panose="020F0502020204030204" pitchFamily="34" charset="0"/>
                <a:cs typeface="Times New Roman" panose="02020603050405020304" pitchFamily="18" charset="0"/>
              </a:rPr>
              <a:t>runner,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15000"/>
              </a:lnSpc>
              <a:spcBef>
                <a:spcPts val="0"/>
              </a:spcBef>
              <a:spcAft>
                <a:spcPts val="0"/>
              </a:spcAft>
              <a:buFont typeface="+mj-lt"/>
              <a:buAutoNum type="romanLcPeriod"/>
            </a:pPr>
            <a:r>
              <a:rPr lang="en-US" sz="1400" dirty="0">
                <a:solidFill>
                  <a:srgbClr val="0D0D0D"/>
                </a:solidFill>
                <a:effectLst/>
                <a:latin typeface="Cambria Math" panose="02040503050406030204" pitchFamily="18" charset="0"/>
                <a:ea typeface="Calibri" panose="020F0502020204030204" pitchFamily="34" charset="0"/>
                <a:cs typeface="Times New Roman" panose="02020603050405020304" pitchFamily="18" charset="0"/>
              </a:rPr>
              <a:t>ready bench,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15000"/>
              </a:lnSpc>
              <a:spcBef>
                <a:spcPts val="0"/>
              </a:spcBef>
              <a:spcAft>
                <a:spcPts val="0"/>
              </a:spcAft>
              <a:buFont typeface="+mj-lt"/>
              <a:buAutoNum type="romanLcPeriod"/>
            </a:pPr>
            <a:r>
              <a:rPr lang="en-US" sz="1400" dirty="0">
                <a:solidFill>
                  <a:srgbClr val="0D0D0D"/>
                </a:solidFill>
                <a:effectLst/>
                <a:latin typeface="Cambria Math" panose="02040503050406030204" pitchFamily="18" charset="0"/>
                <a:ea typeface="Calibri" panose="020F0502020204030204" pitchFamily="34" charset="0"/>
                <a:cs typeface="Times New Roman" panose="02020603050405020304" pitchFamily="18" charset="0"/>
              </a:rPr>
              <a:t>volunteer coordinator, etc.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15000"/>
              </a:lnSpc>
              <a:spcBef>
                <a:spcPts val="0"/>
              </a:spcBef>
              <a:spcAft>
                <a:spcPts val="0"/>
              </a:spcAft>
              <a:buFont typeface="+mj-lt"/>
              <a:buAutoNum type="romanLcPeriod"/>
            </a:pPr>
            <a:r>
              <a:rPr lang="en-US" sz="1400" dirty="0">
                <a:solidFill>
                  <a:srgbClr val="0D0D0D"/>
                </a:solidFill>
                <a:effectLst/>
                <a:latin typeface="Cambria Math" panose="02040503050406030204" pitchFamily="18" charset="0"/>
                <a:ea typeface="Calibri" panose="020F0502020204030204" pitchFamily="34" charset="0"/>
                <a:cs typeface="Times New Roman" panose="02020603050405020304" pitchFamily="18" charset="0"/>
              </a:rPr>
              <a:t>And this year, with the Covid restrictions, volunteering will give you the best opportunity to watch your child swim at meets. Plan to fulfill a volunteer position at every meet.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R="0" indent="0">
              <a:lnSpc>
                <a:spcPct val="115000"/>
              </a:lnSpc>
              <a:spcBef>
                <a:spcPts val="0"/>
              </a:spcBef>
              <a:spcAft>
                <a:spcPts val="0"/>
              </a:spcAft>
              <a:buNone/>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893694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3704B-2D0F-406F-9223-EF5931CFF419}"/>
              </a:ext>
            </a:extLst>
          </p:cNvPr>
          <p:cNvSpPr>
            <a:spLocks noGrp="1"/>
          </p:cNvSpPr>
          <p:nvPr>
            <p:ph type="title"/>
          </p:nvPr>
        </p:nvSpPr>
        <p:spPr/>
        <p:txBody>
          <a:bodyPr/>
          <a:lstStyle/>
          <a:p>
            <a:pPr algn="ctr"/>
            <a:r>
              <a:rPr lang="en-US" sz="4400" b="1" u="sng" dirty="0">
                <a:solidFill>
                  <a:srgbClr val="4F6228"/>
                </a:solidFill>
                <a:effectLst/>
                <a:latin typeface="Cambria Math" panose="02040503050406030204" pitchFamily="18" charset="0"/>
                <a:ea typeface="Calibri" panose="020F0502020204030204" pitchFamily="34" charset="0"/>
                <a:cs typeface="Times New Roman" panose="02020603050405020304" pitchFamily="18" charset="0"/>
              </a:rPr>
              <a:t>Role of Parents Cont.</a:t>
            </a:r>
            <a:endParaRPr lang="en-US" dirty="0"/>
          </a:p>
        </p:txBody>
      </p:sp>
      <p:sp>
        <p:nvSpPr>
          <p:cNvPr id="3" name="Content Placeholder 2">
            <a:extLst>
              <a:ext uri="{FF2B5EF4-FFF2-40B4-BE49-F238E27FC236}">
                <a16:creationId xmlns:a16="http://schemas.microsoft.com/office/drawing/2014/main" id="{02D796CC-71AC-4D30-B6B7-D4F57C04C9F7}"/>
              </a:ext>
            </a:extLst>
          </p:cNvPr>
          <p:cNvSpPr>
            <a:spLocks noGrp="1"/>
          </p:cNvSpPr>
          <p:nvPr>
            <p:ph idx="1"/>
          </p:nvPr>
        </p:nvSpPr>
        <p:spPr/>
        <p:txBody>
          <a:bodyPr>
            <a:normAutofit/>
          </a:bodyPr>
          <a:lstStyle/>
          <a:p>
            <a:pPr marL="0" marR="0" lvl="0" indent="0">
              <a:lnSpc>
                <a:spcPct val="115000"/>
              </a:lnSpc>
              <a:spcBef>
                <a:spcPts val="0"/>
              </a:spcBef>
              <a:spcAft>
                <a:spcPts val="0"/>
              </a:spcAft>
              <a:buNone/>
            </a:pPr>
            <a:r>
              <a:rPr lang="en-US" sz="1800" b="1" dirty="0">
                <a:solidFill>
                  <a:srgbClr val="0D0D0D"/>
                </a:solidFill>
                <a:effectLst/>
                <a:latin typeface="Cambria Math" panose="02040503050406030204" pitchFamily="18" charset="0"/>
                <a:ea typeface="Calibri" panose="020F0502020204030204" pitchFamily="34" charset="0"/>
                <a:cs typeface="Times New Roman" panose="02020603050405020304" pitchFamily="18" charset="0"/>
              </a:rPr>
              <a:t>4) Participate in team fund-raising events</a:t>
            </a:r>
            <a:r>
              <a:rPr lang="en-US" sz="1800" dirty="0">
                <a:solidFill>
                  <a:srgbClr val="0D0D0D"/>
                </a:solidFill>
                <a:effectLst/>
                <a:latin typeface="Cambria Math" panose="02040503050406030204" pitchFamily="18" charset="0"/>
                <a:ea typeface="Calibri" panose="020F0502020204030204" pitchFamily="34" charset="0"/>
                <a:cs typeface="Times New Roman" panose="02020603050405020304" pitchFamily="18" charset="0"/>
              </a:rPr>
              <a:t>: Our membership fees only cover a portion of the expenses involved in having a summer swim season. Renting lap lanes and hiring coaches are expensive! Please participate in the team fundraisers.  One of our biggest is the Swim-A-thon.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R="0" indent="0">
              <a:lnSpc>
                <a:spcPct val="115000"/>
              </a:lnSpc>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15000"/>
              </a:lnSpc>
              <a:spcBef>
                <a:spcPts val="0"/>
              </a:spcBef>
              <a:spcAft>
                <a:spcPts val="0"/>
              </a:spcAft>
              <a:buNone/>
            </a:pPr>
            <a:r>
              <a:rPr lang="en-US" sz="1800" b="1" dirty="0">
                <a:solidFill>
                  <a:srgbClr val="0D0D0D"/>
                </a:solidFill>
                <a:effectLst/>
                <a:latin typeface="Cambria Math" panose="02040503050406030204" pitchFamily="18" charset="0"/>
                <a:ea typeface="Calibri" panose="020F0502020204030204" pitchFamily="34" charset="0"/>
                <a:cs typeface="Times New Roman" panose="02020603050405020304" pitchFamily="18" charset="0"/>
              </a:rPr>
              <a:t>5) Sponsors</a:t>
            </a:r>
            <a:r>
              <a:rPr lang="en-US" sz="1800" dirty="0">
                <a:solidFill>
                  <a:srgbClr val="0D0D0D"/>
                </a:solidFill>
                <a:effectLst/>
                <a:latin typeface="Cambria Math" panose="02040503050406030204" pitchFamily="18" charset="0"/>
                <a:ea typeface="Calibri" panose="020F0502020204030204" pitchFamily="34" charset="0"/>
                <a:cs typeface="Times New Roman" panose="02020603050405020304" pitchFamily="18" charset="0"/>
              </a:rPr>
              <a:t> - If you may know of anyone who would like to sponsor the team, please send them the information on our website about sponsorship, or reach out to one of the board members.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R="0" indent="0">
              <a:lnSpc>
                <a:spcPct val="115000"/>
              </a:lnSpc>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15000"/>
              </a:lnSpc>
              <a:spcBef>
                <a:spcPts val="0"/>
              </a:spcBef>
              <a:spcAft>
                <a:spcPts val="0"/>
              </a:spcAft>
              <a:buNone/>
            </a:pPr>
            <a:r>
              <a:rPr lang="en-US" sz="1800" b="1" dirty="0">
                <a:solidFill>
                  <a:srgbClr val="0D0D0D"/>
                </a:solidFill>
                <a:effectLst/>
                <a:latin typeface="Cambria Math" panose="02040503050406030204" pitchFamily="18" charset="0"/>
                <a:ea typeface="Calibri" panose="020F0502020204030204" pitchFamily="34" charset="0"/>
                <a:cs typeface="Times New Roman" panose="02020603050405020304" pitchFamily="18" charset="0"/>
              </a:rPr>
              <a:t>6) Trinity Invitational June 26-27 (CISD NAT)</a:t>
            </a:r>
            <a:r>
              <a:rPr lang="en-US" sz="1800" dirty="0">
                <a:solidFill>
                  <a:srgbClr val="0D0D0D"/>
                </a:solidFill>
                <a:effectLst/>
                <a:latin typeface="Cambria Math" panose="02040503050406030204" pitchFamily="18" charset="0"/>
                <a:ea typeface="Calibri" panose="020F0502020204030204" pitchFamily="34" charset="0"/>
                <a:cs typeface="Times New Roman" panose="02020603050405020304" pitchFamily="18" charset="0"/>
              </a:rPr>
              <a:t>: This is an invitational meet that we co-host with another team (Imperial Oaks) and is our biggest fundraiser for the team. This event brings in a lot of swimmers from many teams. (In 2019 we had over 50 teams from all over southeast TX). Swimmers qualify for Trinity based on qualifying times set by NWAL (our governing organization). All families should plan on volunteering at this event regardless of whether or not your swimmer is entered. We must have enough volunteers to run such a large meet.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2985689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7A5AF-0BDF-4E8A-AFB8-6983D6FD31E5}"/>
              </a:ext>
            </a:extLst>
          </p:cNvPr>
          <p:cNvSpPr>
            <a:spLocks noGrp="1"/>
          </p:cNvSpPr>
          <p:nvPr>
            <p:ph type="title"/>
          </p:nvPr>
        </p:nvSpPr>
        <p:spPr/>
        <p:txBody>
          <a:bodyPr/>
          <a:lstStyle/>
          <a:p>
            <a:pPr algn="ctr"/>
            <a:r>
              <a:rPr lang="en-US" sz="4400" b="1" u="sng" dirty="0">
                <a:solidFill>
                  <a:srgbClr val="4F6228"/>
                </a:solidFill>
                <a:effectLst/>
                <a:latin typeface="Cambria Math" panose="02040503050406030204" pitchFamily="18" charset="0"/>
                <a:ea typeface="Calibri" panose="020F0502020204030204" pitchFamily="34" charset="0"/>
                <a:cs typeface="Times New Roman" panose="02020603050405020304" pitchFamily="18" charset="0"/>
              </a:rPr>
              <a:t>Meet/Event Schedule</a:t>
            </a:r>
            <a:endParaRPr lang="en-US" dirty="0"/>
          </a:p>
        </p:txBody>
      </p:sp>
      <p:sp>
        <p:nvSpPr>
          <p:cNvPr id="3" name="Content Placeholder 2">
            <a:extLst>
              <a:ext uri="{FF2B5EF4-FFF2-40B4-BE49-F238E27FC236}">
                <a16:creationId xmlns:a16="http://schemas.microsoft.com/office/drawing/2014/main" id="{BFA46ACE-E376-4566-8285-8024B8F91974}"/>
              </a:ext>
            </a:extLst>
          </p:cNvPr>
          <p:cNvSpPr>
            <a:spLocks noGrp="1"/>
          </p:cNvSpPr>
          <p:nvPr>
            <p:ph idx="1"/>
          </p:nvPr>
        </p:nvSpPr>
        <p:spPr/>
        <p:txBody>
          <a:bodyPr>
            <a:normAutofit/>
          </a:bodyPr>
          <a:lstStyle/>
          <a:p>
            <a:pPr marL="0" marR="0">
              <a:lnSpc>
                <a:spcPct val="115000"/>
              </a:lnSpc>
              <a:spcBef>
                <a:spcPts val="0"/>
              </a:spcBef>
              <a:spcAft>
                <a:spcPts val="1000"/>
              </a:spcAft>
            </a:pPr>
            <a:r>
              <a:rPr lang="en-US" sz="1800" b="1" dirty="0">
                <a:solidFill>
                  <a:srgbClr val="0D0D0D"/>
                </a:solidFill>
                <a:effectLst/>
                <a:latin typeface="Cambria Math" panose="02040503050406030204" pitchFamily="18" charset="0"/>
                <a:ea typeface="Calibri" panose="020F0502020204030204" pitchFamily="34" charset="0"/>
                <a:cs typeface="Times New Roman" panose="02020603050405020304" pitchFamily="18" charset="0"/>
              </a:rPr>
              <a:t>May 8</a:t>
            </a:r>
            <a:r>
              <a:rPr lang="en-US" sz="1800" b="1" baseline="30000" dirty="0">
                <a:solidFill>
                  <a:srgbClr val="0D0D0D"/>
                </a:solidFill>
                <a:effectLst/>
                <a:latin typeface="Cambria Math" panose="02040503050406030204" pitchFamily="18" charset="0"/>
                <a:ea typeface="Calibri" panose="020F0502020204030204" pitchFamily="34" charset="0"/>
                <a:cs typeface="Times New Roman" panose="02020603050405020304" pitchFamily="18" charset="0"/>
              </a:rPr>
              <a:t>th</a:t>
            </a:r>
            <a:r>
              <a:rPr lang="en-US" sz="1800" b="1" dirty="0">
                <a:solidFill>
                  <a:srgbClr val="0D0D0D"/>
                </a:solidFill>
                <a:effectLst/>
                <a:latin typeface="Cambria Math" panose="02040503050406030204" pitchFamily="18" charset="0"/>
                <a:ea typeface="Calibri" panose="020F0502020204030204" pitchFamily="34" charset="0"/>
                <a:cs typeface="Times New Roman" panose="02020603050405020304" pitchFamily="18" charset="0"/>
              </a:rPr>
              <a:t>: Marlin Mania (Time TBD) CISD Nat: </a:t>
            </a:r>
            <a:r>
              <a:rPr lang="en-US" sz="1800" dirty="0">
                <a:solidFill>
                  <a:srgbClr val="0D0D0D"/>
                </a:solidFill>
                <a:effectLst/>
                <a:latin typeface="Cambria Math" panose="02040503050406030204" pitchFamily="18" charset="0"/>
                <a:ea typeface="Calibri" panose="020F0502020204030204" pitchFamily="34" charset="0"/>
                <a:cs typeface="Times New Roman" panose="02020603050405020304" pitchFamily="18" charset="0"/>
              </a:rPr>
              <a:t>No parents on deck except volunteers!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1800" b="1" dirty="0">
                <a:solidFill>
                  <a:srgbClr val="0D0D0D"/>
                </a:solidFill>
                <a:effectLst/>
                <a:latin typeface="Cambria Math" panose="02040503050406030204" pitchFamily="18" charset="0"/>
                <a:ea typeface="Calibri" panose="020F0502020204030204" pitchFamily="34" charset="0"/>
                <a:cs typeface="Times New Roman" panose="02020603050405020304" pitchFamily="18" charset="0"/>
              </a:rPr>
              <a:t>May 15</a:t>
            </a:r>
            <a:r>
              <a:rPr lang="en-US" sz="1800" b="1" baseline="30000" dirty="0">
                <a:solidFill>
                  <a:srgbClr val="0D0D0D"/>
                </a:solidFill>
                <a:effectLst/>
                <a:latin typeface="Cambria Math" panose="02040503050406030204" pitchFamily="18" charset="0"/>
                <a:ea typeface="Calibri" panose="020F0502020204030204" pitchFamily="34" charset="0"/>
                <a:cs typeface="Times New Roman" panose="02020603050405020304" pitchFamily="18" charset="0"/>
              </a:rPr>
              <a:t>th</a:t>
            </a:r>
            <a:r>
              <a:rPr lang="en-US" sz="1800" b="1" dirty="0">
                <a:solidFill>
                  <a:srgbClr val="0D0D0D"/>
                </a:solidFill>
                <a:effectLst/>
                <a:latin typeface="Cambria Math" panose="02040503050406030204" pitchFamily="18" charset="0"/>
                <a:ea typeface="Calibri" panose="020F0502020204030204" pitchFamily="34" charset="0"/>
                <a:cs typeface="Times New Roman" panose="02020603050405020304" pitchFamily="18" charset="0"/>
              </a:rPr>
              <a:t>: Marlins vs. Tomball May 15th 10 &amp; </a:t>
            </a:r>
            <a:r>
              <a:rPr lang="en-US" sz="1800" b="1" dirty="0" err="1">
                <a:solidFill>
                  <a:srgbClr val="0D0D0D"/>
                </a:solidFill>
                <a:effectLst/>
                <a:latin typeface="Cambria Math" panose="02040503050406030204" pitchFamily="18" charset="0"/>
                <a:ea typeface="Calibri" panose="020F0502020204030204" pitchFamily="34" charset="0"/>
                <a:cs typeface="Times New Roman" panose="02020603050405020304" pitchFamily="18" charset="0"/>
              </a:rPr>
              <a:t>unders</a:t>
            </a:r>
            <a:r>
              <a:rPr lang="en-US" sz="1800" b="1" dirty="0">
                <a:solidFill>
                  <a:srgbClr val="0D0D0D"/>
                </a:solidFill>
                <a:effectLst/>
                <a:latin typeface="Cambria Math" panose="02040503050406030204" pitchFamily="18" charset="0"/>
                <a:ea typeface="Calibri" panose="020F0502020204030204" pitchFamily="34" charset="0"/>
                <a:cs typeface="Times New Roman" panose="02020603050405020304" pitchFamily="18" charset="0"/>
              </a:rPr>
              <a:t> (Home-Nat) 7am-2pm: </a:t>
            </a:r>
            <a:r>
              <a:rPr lang="en-US" sz="1800" dirty="0">
                <a:solidFill>
                  <a:srgbClr val="0D0D0D"/>
                </a:solidFill>
                <a:effectLst/>
                <a:latin typeface="Cambria Math" panose="02040503050406030204" pitchFamily="18" charset="0"/>
                <a:ea typeface="Calibri" panose="020F0502020204030204" pitchFamily="34" charset="0"/>
                <a:cs typeface="Times New Roman" panose="02020603050405020304" pitchFamily="18" charset="0"/>
              </a:rPr>
              <a:t>No  parents on deck except volunteers!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1800" b="1" dirty="0">
                <a:solidFill>
                  <a:srgbClr val="0D0D0D"/>
                </a:solidFill>
                <a:effectLst/>
                <a:latin typeface="Cambria Math" panose="02040503050406030204" pitchFamily="18" charset="0"/>
                <a:ea typeface="Calibri" panose="020F0502020204030204" pitchFamily="34" charset="0"/>
                <a:cs typeface="Times New Roman" panose="02020603050405020304" pitchFamily="18" charset="0"/>
              </a:rPr>
              <a:t>May 22</a:t>
            </a:r>
            <a:r>
              <a:rPr lang="en-US" sz="1800" b="1" baseline="30000" dirty="0">
                <a:solidFill>
                  <a:srgbClr val="0D0D0D"/>
                </a:solidFill>
                <a:effectLst/>
                <a:latin typeface="Cambria Math" panose="02040503050406030204" pitchFamily="18" charset="0"/>
                <a:ea typeface="Calibri" panose="020F0502020204030204" pitchFamily="34" charset="0"/>
                <a:cs typeface="Times New Roman" panose="02020603050405020304" pitchFamily="18" charset="0"/>
              </a:rPr>
              <a:t>nd</a:t>
            </a:r>
            <a:r>
              <a:rPr lang="en-US" sz="1800" b="1" dirty="0">
                <a:solidFill>
                  <a:srgbClr val="0D0D0D"/>
                </a:solidFill>
                <a:effectLst/>
                <a:latin typeface="Cambria Math" panose="02040503050406030204" pitchFamily="18" charset="0"/>
                <a:ea typeface="Calibri" panose="020F0502020204030204" pitchFamily="34" charset="0"/>
                <a:cs typeface="Times New Roman" panose="02020603050405020304" pitchFamily="18" charset="0"/>
              </a:rPr>
              <a:t>: Marlins  vs. Tomball 11 &amp; up (Away meet): 7am-2pm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1800" b="1" dirty="0">
                <a:solidFill>
                  <a:srgbClr val="0D0D0D"/>
                </a:solidFill>
                <a:effectLst/>
                <a:latin typeface="Cambria Math" panose="02040503050406030204" pitchFamily="18" charset="0"/>
                <a:ea typeface="Calibri" panose="020F0502020204030204" pitchFamily="34" charset="0"/>
                <a:cs typeface="Times New Roman" panose="02020603050405020304" pitchFamily="18" charset="0"/>
              </a:rPr>
              <a:t>May 29</a:t>
            </a:r>
            <a:r>
              <a:rPr lang="en-US" sz="1800" b="1" baseline="30000" dirty="0">
                <a:solidFill>
                  <a:srgbClr val="0D0D0D"/>
                </a:solidFill>
                <a:effectLst/>
                <a:latin typeface="Cambria Math" panose="02040503050406030204" pitchFamily="18" charset="0"/>
                <a:ea typeface="Calibri" panose="020F0502020204030204" pitchFamily="34" charset="0"/>
                <a:cs typeface="Times New Roman" panose="02020603050405020304" pitchFamily="18" charset="0"/>
              </a:rPr>
              <a:t>th</a:t>
            </a:r>
            <a:r>
              <a:rPr lang="en-US" sz="1800" b="1" dirty="0">
                <a:solidFill>
                  <a:srgbClr val="0D0D0D"/>
                </a:solidFill>
                <a:effectLst/>
                <a:latin typeface="Cambria Math" panose="02040503050406030204" pitchFamily="18" charset="0"/>
                <a:ea typeface="Calibri" panose="020F0502020204030204" pitchFamily="34" charset="0"/>
                <a:cs typeface="Times New Roman" panose="02020603050405020304" pitchFamily="18" charset="0"/>
              </a:rPr>
              <a:t>: Marlins vs. Bridgestone 10 &amp; up (Home—Nat): 7am-2pm: </a:t>
            </a:r>
            <a:r>
              <a:rPr lang="en-US" sz="1800" dirty="0">
                <a:solidFill>
                  <a:srgbClr val="0D0D0D"/>
                </a:solidFill>
                <a:effectLst/>
                <a:latin typeface="Cambria Math" panose="02040503050406030204" pitchFamily="18" charset="0"/>
                <a:ea typeface="Calibri" panose="020F0502020204030204" pitchFamily="34" charset="0"/>
                <a:cs typeface="Times New Roman" panose="02020603050405020304" pitchFamily="18" charset="0"/>
              </a:rPr>
              <a:t>No  parents on deck except volunteers!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1800" b="1" dirty="0">
                <a:solidFill>
                  <a:srgbClr val="0D0D0D"/>
                </a:solidFill>
                <a:effectLst/>
                <a:latin typeface="Cambria Math" panose="02040503050406030204" pitchFamily="18" charset="0"/>
                <a:ea typeface="Calibri" panose="020F0502020204030204" pitchFamily="34" charset="0"/>
                <a:cs typeface="Times New Roman" panose="02020603050405020304" pitchFamily="18" charset="0"/>
              </a:rPr>
              <a:t>June 5</a:t>
            </a:r>
            <a:r>
              <a:rPr lang="en-US" sz="1800" b="1" baseline="30000" dirty="0">
                <a:solidFill>
                  <a:srgbClr val="0D0D0D"/>
                </a:solidFill>
                <a:effectLst/>
                <a:latin typeface="Cambria Math" panose="02040503050406030204" pitchFamily="18" charset="0"/>
                <a:ea typeface="Calibri" panose="020F0502020204030204" pitchFamily="34" charset="0"/>
                <a:cs typeface="Times New Roman" panose="02020603050405020304" pitchFamily="18" charset="0"/>
              </a:rPr>
              <a:t>th</a:t>
            </a:r>
            <a:r>
              <a:rPr lang="en-US" sz="1800" b="1" dirty="0">
                <a:solidFill>
                  <a:srgbClr val="0D0D0D"/>
                </a:solidFill>
                <a:effectLst/>
                <a:latin typeface="Cambria Math" panose="02040503050406030204" pitchFamily="18" charset="0"/>
                <a:ea typeface="Calibri" panose="020F0502020204030204" pitchFamily="34" charset="0"/>
                <a:cs typeface="Times New Roman" panose="02020603050405020304" pitchFamily="18" charset="0"/>
              </a:rPr>
              <a:t>: Marlins vs. </a:t>
            </a:r>
            <a:r>
              <a:rPr lang="en-US" sz="1800" b="1" dirty="0" err="1">
                <a:solidFill>
                  <a:srgbClr val="0D0D0D"/>
                </a:solidFill>
                <a:effectLst/>
                <a:latin typeface="Cambria Math" panose="02040503050406030204" pitchFamily="18" charset="0"/>
                <a:ea typeface="Calibri" panose="020F0502020204030204" pitchFamily="34" charset="0"/>
                <a:cs typeface="Times New Roman" panose="02020603050405020304" pitchFamily="18" charset="0"/>
              </a:rPr>
              <a:t>Bridgeston</a:t>
            </a:r>
            <a:r>
              <a:rPr lang="en-US" sz="1800" b="1" dirty="0">
                <a:solidFill>
                  <a:srgbClr val="0D0D0D"/>
                </a:solidFill>
                <a:effectLst/>
                <a:latin typeface="Cambria Math" panose="02040503050406030204" pitchFamily="18" charset="0"/>
                <a:ea typeface="Calibri" panose="020F0502020204030204" pitchFamily="34" charset="0"/>
                <a:cs typeface="Times New Roman" panose="02020603050405020304" pitchFamily="18" charset="0"/>
              </a:rPr>
              <a:t> 11 &amp; up (Away meet): 7am-2pm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1800" b="1" dirty="0">
                <a:solidFill>
                  <a:srgbClr val="0D0D0D"/>
                </a:solidFill>
                <a:effectLst/>
                <a:latin typeface="Cambria Math" panose="02040503050406030204" pitchFamily="18" charset="0"/>
                <a:ea typeface="Calibri" panose="020F0502020204030204" pitchFamily="34" charset="0"/>
                <a:cs typeface="Times New Roman" panose="02020603050405020304" pitchFamily="18" charset="0"/>
              </a:rPr>
              <a:t>June 12</a:t>
            </a:r>
            <a:r>
              <a:rPr lang="en-US" sz="1800" b="1" baseline="30000" dirty="0">
                <a:solidFill>
                  <a:srgbClr val="0D0D0D"/>
                </a:solidFill>
                <a:effectLst/>
                <a:latin typeface="Cambria Math" panose="02040503050406030204" pitchFamily="18" charset="0"/>
                <a:ea typeface="Calibri" panose="020F0502020204030204" pitchFamily="34" charset="0"/>
                <a:cs typeface="Times New Roman" panose="02020603050405020304" pitchFamily="18" charset="0"/>
              </a:rPr>
              <a:t>th</a:t>
            </a:r>
            <a:r>
              <a:rPr lang="en-US" sz="1800" b="1" dirty="0">
                <a:solidFill>
                  <a:srgbClr val="0D0D0D"/>
                </a:solidFill>
                <a:effectLst/>
                <a:latin typeface="Cambria Math" panose="02040503050406030204" pitchFamily="18" charset="0"/>
                <a:ea typeface="Calibri" panose="020F0502020204030204" pitchFamily="34" charset="0"/>
                <a:cs typeface="Times New Roman" panose="02020603050405020304" pitchFamily="18" charset="0"/>
              </a:rPr>
              <a:t>: Marlins vs. Riptides 10&amp; under (Home—Nat): 7am-pm: </a:t>
            </a:r>
            <a:r>
              <a:rPr lang="en-US" sz="1800" dirty="0">
                <a:solidFill>
                  <a:srgbClr val="0D0D0D"/>
                </a:solidFill>
                <a:effectLst/>
                <a:latin typeface="Cambria Math" panose="02040503050406030204" pitchFamily="18" charset="0"/>
                <a:ea typeface="Calibri" panose="020F0502020204030204" pitchFamily="34" charset="0"/>
                <a:cs typeface="Times New Roman" panose="02020603050405020304" pitchFamily="18" charset="0"/>
              </a:rPr>
              <a:t>No  parents on deck except volunteers!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1800" b="1" dirty="0">
                <a:solidFill>
                  <a:srgbClr val="0D0D0D"/>
                </a:solidFill>
                <a:effectLst/>
                <a:latin typeface="Cambria Math" panose="02040503050406030204" pitchFamily="18" charset="0"/>
                <a:ea typeface="Calibri" panose="020F0502020204030204" pitchFamily="34" charset="0"/>
                <a:cs typeface="Times New Roman" panose="02020603050405020304" pitchFamily="18" charset="0"/>
              </a:rPr>
              <a:t>June 19</a:t>
            </a:r>
            <a:r>
              <a:rPr lang="en-US" sz="1800" b="1" baseline="30000" dirty="0">
                <a:solidFill>
                  <a:srgbClr val="0D0D0D"/>
                </a:solidFill>
                <a:effectLst/>
                <a:latin typeface="Cambria Math" panose="02040503050406030204" pitchFamily="18" charset="0"/>
                <a:ea typeface="Calibri" panose="020F0502020204030204" pitchFamily="34" charset="0"/>
                <a:cs typeface="Times New Roman" panose="02020603050405020304" pitchFamily="18" charset="0"/>
              </a:rPr>
              <a:t>th</a:t>
            </a:r>
            <a:r>
              <a:rPr lang="en-US" sz="1800" b="1" dirty="0">
                <a:solidFill>
                  <a:srgbClr val="0D0D0D"/>
                </a:solidFill>
                <a:effectLst/>
                <a:latin typeface="Cambria Math" panose="02040503050406030204" pitchFamily="18" charset="0"/>
                <a:ea typeface="Calibri" panose="020F0502020204030204" pitchFamily="34" charset="0"/>
                <a:cs typeface="Times New Roman" panose="02020603050405020304" pitchFamily="18" charset="0"/>
              </a:rPr>
              <a:t>: Marlins vs Riptides 11 &amp; up (Away meet): 7am-2pm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1800" b="1" dirty="0">
                <a:solidFill>
                  <a:srgbClr val="0D0D0D"/>
                </a:solidFill>
                <a:effectLst/>
                <a:latin typeface="Cambria Math" panose="02040503050406030204" pitchFamily="18" charset="0"/>
                <a:ea typeface="Calibri" panose="020F0502020204030204" pitchFamily="34" charset="0"/>
                <a:cs typeface="Times New Roman" panose="02020603050405020304" pitchFamily="18" charset="0"/>
              </a:rPr>
              <a:t>Trinity Invitational CISD Nat June 26-27: </a:t>
            </a:r>
            <a:r>
              <a:rPr lang="en-US" sz="1800" dirty="0">
                <a:solidFill>
                  <a:srgbClr val="0D0D0D"/>
                </a:solidFill>
                <a:effectLst/>
                <a:latin typeface="Cambria Math" panose="02040503050406030204" pitchFamily="18" charset="0"/>
                <a:ea typeface="Calibri" panose="020F0502020204030204" pitchFamily="34" charset="0"/>
                <a:cs typeface="Times New Roman" panose="02020603050405020304" pitchFamily="18" charset="0"/>
              </a:rPr>
              <a:t>More details to follow</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9895154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1222</Words>
  <Application>Microsoft Office PowerPoint</Application>
  <PresentationFormat>Widescreen</PresentationFormat>
  <Paragraphs>79</Paragraphs>
  <Slides>10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Calibri</vt:lpstr>
      <vt:lpstr>Calibri Light</vt:lpstr>
      <vt:lpstr>Cambria Math</vt:lpstr>
      <vt:lpstr>Garamond</vt:lpstr>
      <vt:lpstr>Tahoma</vt:lpstr>
      <vt:lpstr>Times New Roman</vt:lpstr>
      <vt:lpstr>Office Theme</vt:lpstr>
      <vt:lpstr>THE WOODLANDS MARLINS 2021 PARENT MEETING </vt:lpstr>
      <vt:lpstr>Introductions</vt:lpstr>
      <vt:lpstr>Meet the Coaches</vt:lpstr>
      <vt:lpstr>Communications</vt:lpstr>
      <vt:lpstr>Covid-19 Restrictions</vt:lpstr>
      <vt:lpstr>Marlin Mania/Time Trials</vt:lpstr>
      <vt:lpstr>Role of Parents</vt:lpstr>
      <vt:lpstr>Role of Parents Cont.</vt:lpstr>
      <vt:lpstr>Meet/Event Schedule</vt:lpstr>
      <vt:lpstr>Volunteer Program &amp; Coordinators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WOODLANDS MARLINS 2021 PARENT MEETING</dc:title>
  <dc:creator>Samantha</dc:creator>
  <cp:lastModifiedBy>Samantha</cp:lastModifiedBy>
  <cp:revision>2</cp:revision>
  <dcterms:created xsi:type="dcterms:W3CDTF">2021-04-07T13:10:42Z</dcterms:created>
  <dcterms:modified xsi:type="dcterms:W3CDTF">2021-04-07T13:29:29Z</dcterms:modified>
</cp:coreProperties>
</file>